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</p:sldIdLst>
  <p:sldSz cx="9144000" cy="5143500" type="screen16x9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305B"/>
    <a:srgbClr val="FFFF66"/>
    <a:srgbClr val="FF66CC"/>
    <a:srgbClr val="A9EC7C"/>
    <a:srgbClr val="9780F8"/>
    <a:srgbClr val="F37575"/>
    <a:srgbClr val="FFCC66"/>
    <a:srgbClr val="00FFCC"/>
    <a:srgbClr val="008080"/>
    <a:srgbClr val="F4C9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02" autoAdjust="0"/>
    <p:restoredTop sz="94660"/>
  </p:normalViewPr>
  <p:slideViewPr>
    <p:cSldViewPr>
      <p:cViewPr varScale="1">
        <p:scale>
          <a:sx n="112" d="100"/>
          <a:sy n="112" d="100"/>
        </p:scale>
        <p:origin x="462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45D3-BF3E-4F0A-B232-0F198F221F5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D6E4-5783-4253-87B8-ABF5F2E3E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08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45D3-BF3E-4F0A-B232-0F198F221F5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D6E4-5783-4253-87B8-ABF5F2E3E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9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45D3-BF3E-4F0A-B232-0F198F221F5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D6E4-5783-4253-87B8-ABF5F2E3E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45D3-BF3E-4F0A-B232-0F198F221F5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D6E4-5783-4253-87B8-ABF5F2E3E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7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45D3-BF3E-4F0A-B232-0F198F221F5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D6E4-5783-4253-87B8-ABF5F2E3E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31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45D3-BF3E-4F0A-B232-0F198F221F5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D6E4-5783-4253-87B8-ABF5F2E3E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3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45D3-BF3E-4F0A-B232-0F198F221F5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D6E4-5783-4253-87B8-ABF5F2E3E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3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45D3-BF3E-4F0A-B232-0F198F221F5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D6E4-5783-4253-87B8-ABF5F2E3E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77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45D3-BF3E-4F0A-B232-0F198F221F5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D6E4-5783-4253-87B8-ABF5F2E3E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76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45D3-BF3E-4F0A-B232-0F198F221F5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D6E4-5783-4253-87B8-ABF5F2E3E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45D3-BF3E-4F0A-B232-0F198F221F5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5D6E4-5783-4253-87B8-ABF5F2E3E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131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445D3-BF3E-4F0A-B232-0F198F221F5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5D6E4-5783-4253-87B8-ABF5F2E3E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0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Triangle 14"/>
          <p:cNvSpPr/>
          <p:nvPr/>
        </p:nvSpPr>
        <p:spPr>
          <a:xfrm rot="14282612">
            <a:off x="3980346" y="-397576"/>
            <a:ext cx="5374305" cy="5481454"/>
          </a:xfrm>
          <a:prstGeom prst="rtTriangle">
            <a:avLst/>
          </a:prstGeom>
          <a:solidFill>
            <a:srgbClr val="B1F1D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 descr="D:\Unit EKHP\11) Ko-kurikulum\Kunjung Hormat KPPA\geo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67" r="53381" b="6402"/>
          <a:stretch/>
        </p:blipFill>
        <p:spPr bwMode="auto">
          <a:xfrm>
            <a:off x="5023281" y="0"/>
            <a:ext cx="4120720" cy="17452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ight Triangle 9"/>
          <p:cNvSpPr/>
          <p:nvPr/>
        </p:nvSpPr>
        <p:spPr>
          <a:xfrm rot="15291073">
            <a:off x="4944217" y="-23565"/>
            <a:ext cx="5374305" cy="5481454"/>
          </a:xfrm>
          <a:prstGeom prst="rtTriangle">
            <a:avLst/>
          </a:prstGeom>
          <a:solidFill>
            <a:srgbClr val="B1F1DC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6299" y="265867"/>
            <a:ext cx="7095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622E0E"/>
                </a:solidFill>
                <a:latin typeface="Century Gothic" pitchFamily="34" charset="0"/>
                <a:ea typeface="Adobe Fangsong Std R" pitchFamily="18" charset="-128"/>
              </a:rPr>
              <a:t>GARIS PANDUAN BEKERJA DARI RUMAH</a:t>
            </a:r>
            <a:endParaRPr lang="en-US" sz="2000" b="1" dirty="0">
              <a:solidFill>
                <a:srgbClr val="622E0E"/>
              </a:solidFill>
              <a:latin typeface="Century Gothic" pitchFamily="34" charset="0"/>
              <a:ea typeface="Adobe Fangsong Std R" pitchFamily="18" charset="-128"/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609600" y="3479382"/>
            <a:ext cx="838200" cy="69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ms-MY" b="1" dirty="0">
                <a:solidFill>
                  <a:srgbClr val="FFFFFF"/>
                </a:solidFill>
                <a:effectLst/>
                <a:latin typeface="Agency FB" pitchFamily="34" charset="0"/>
                <a:ea typeface="Calibri"/>
                <a:cs typeface="Arial"/>
              </a:rPr>
              <a:t>Audit 39%</a:t>
            </a:r>
            <a:endParaRPr lang="ms-MY" sz="2800" dirty="0">
              <a:effectLst/>
              <a:latin typeface="Agency FB" pitchFamily="34" charset="0"/>
              <a:ea typeface="Calibri"/>
              <a:cs typeface="Times New Roman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0" t="4820" r="30910" b="12217"/>
          <a:stretch/>
        </p:blipFill>
        <p:spPr>
          <a:xfrm>
            <a:off x="-395669" y="860816"/>
            <a:ext cx="2080729" cy="4161456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685060" y="1047750"/>
            <a:ext cx="1439140" cy="3810000"/>
          </a:xfrm>
          <a:prstGeom prst="roundRect">
            <a:avLst/>
          </a:prstGeom>
          <a:solidFill>
            <a:srgbClr val="F3757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400"/>
          </a:p>
        </p:txBody>
      </p:sp>
      <p:sp>
        <p:nvSpPr>
          <p:cNvPr id="16" name="Rounded Rectangle 15"/>
          <p:cNvSpPr/>
          <p:nvPr/>
        </p:nvSpPr>
        <p:spPr>
          <a:xfrm>
            <a:off x="3590060" y="1036544"/>
            <a:ext cx="1439140" cy="3810000"/>
          </a:xfrm>
          <a:prstGeom prst="roundRect">
            <a:avLst/>
          </a:prstGeom>
          <a:solidFill>
            <a:srgbClr val="F4C97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400"/>
          </a:p>
        </p:txBody>
      </p:sp>
      <p:sp>
        <p:nvSpPr>
          <p:cNvPr id="17" name="Rounded Rectangle 16"/>
          <p:cNvSpPr/>
          <p:nvPr/>
        </p:nvSpPr>
        <p:spPr>
          <a:xfrm>
            <a:off x="5495060" y="1068563"/>
            <a:ext cx="1439140" cy="3810000"/>
          </a:xfrm>
          <a:prstGeom prst="round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400"/>
          </a:p>
        </p:txBody>
      </p:sp>
      <p:sp>
        <p:nvSpPr>
          <p:cNvPr id="18" name="Rounded Rectangle 17"/>
          <p:cNvSpPr/>
          <p:nvPr/>
        </p:nvSpPr>
        <p:spPr>
          <a:xfrm>
            <a:off x="7400060" y="1068563"/>
            <a:ext cx="1439140" cy="3810000"/>
          </a:xfrm>
          <a:prstGeom prst="roundRect">
            <a:avLst/>
          </a:prstGeom>
          <a:solidFill>
            <a:srgbClr val="A9EC7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400"/>
          </a:p>
        </p:txBody>
      </p:sp>
      <p:sp>
        <p:nvSpPr>
          <p:cNvPr id="11" name="TextBox 10"/>
          <p:cNvSpPr txBox="1"/>
          <p:nvPr/>
        </p:nvSpPr>
        <p:spPr>
          <a:xfrm>
            <a:off x="1685060" y="1428750"/>
            <a:ext cx="143914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s-MY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8.00 PAGI</a:t>
            </a:r>
          </a:p>
          <a:p>
            <a:pPr algn="ctr">
              <a:lnSpc>
                <a:spcPct val="150000"/>
              </a:lnSpc>
            </a:pPr>
            <a:endParaRPr lang="ms-MY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ms-MY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Petugas dikehendaki melaporkan diri bertugas dari rumah kepada Ketua Jabatan</a:t>
            </a:r>
            <a:endParaRPr lang="ms-MY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76531" y="2141325"/>
            <a:ext cx="143914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s-MY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Ketua Jabatan memberikan arahan tugasan kepada petugas</a:t>
            </a:r>
            <a:endParaRPr lang="ms-MY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42899" y="1683718"/>
            <a:ext cx="14391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s-MY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Petugas mengisi Lampiran 3 –</a:t>
            </a:r>
          </a:p>
          <a:p>
            <a:pPr algn="ctr"/>
            <a:r>
              <a:rPr lang="ms-MY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US" sz="1400" b="1" dirty="0"/>
              <a:t>BORANG LAPORAN PELAKSANAAN TUGASAN DARI </a:t>
            </a:r>
            <a:r>
              <a:rPr lang="en-US" sz="1400" b="1" dirty="0" smtClean="0"/>
              <a:t>RUMAH</a:t>
            </a:r>
            <a:endParaRPr lang="ms-MY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397294" y="1711452"/>
            <a:ext cx="143914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s-MY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5.00 PETANG</a:t>
            </a:r>
          </a:p>
          <a:p>
            <a:pPr algn="ctr"/>
            <a:endParaRPr lang="ms-MY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ms-MY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Petugas melaporkan tamat tugasan pada hari tersebut. </a:t>
            </a:r>
            <a:endParaRPr lang="ms-MY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Chevron 11"/>
          <p:cNvSpPr/>
          <p:nvPr/>
        </p:nvSpPr>
        <p:spPr>
          <a:xfrm>
            <a:off x="3179336" y="2544582"/>
            <a:ext cx="381000" cy="637162"/>
          </a:xfrm>
          <a:prstGeom prst="chevron">
            <a:avLst/>
          </a:prstGeom>
          <a:solidFill>
            <a:srgbClr val="00808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>
            <a:off x="5086492" y="2459852"/>
            <a:ext cx="381000" cy="637162"/>
          </a:xfrm>
          <a:prstGeom prst="chevron">
            <a:avLst/>
          </a:prstGeom>
          <a:solidFill>
            <a:srgbClr val="00808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24" name="Chevron 23"/>
          <p:cNvSpPr/>
          <p:nvPr/>
        </p:nvSpPr>
        <p:spPr>
          <a:xfrm>
            <a:off x="6959612" y="2428190"/>
            <a:ext cx="381000" cy="637162"/>
          </a:xfrm>
          <a:prstGeom prst="chevron">
            <a:avLst/>
          </a:prstGeom>
          <a:solidFill>
            <a:srgbClr val="00808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>
              <a:solidFill>
                <a:schemeClr val="tx1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912582" y="4073940"/>
            <a:ext cx="2084289" cy="1069560"/>
            <a:chOff x="2390154" y="3743353"/>
            <a:chExt cx="2084289" cy="1069560"/>
          </a:xfrm>
        </p:grpSpPr>
        <p:sp>
          <p:nvSpPr>
            <p:cNvPr id="29" name="Oval Callout 28"/>
            <p:cNvSpPr/>
            <p:nvPr/>
          </p:nvSpPr>
          <p:spPr>
            <a:xfrm>
              <a:off x="2390154" y="3743353"/>
              <a:ext cx="2057400" cy="1045056"/>
            </a:xfrm>
            <a:prstGeom prst="wedgeEllipseCallout">
              <a:avLst>
                <a:gd name="adj1" fmla="val 29732"/>
                <a:gd name="adj2" fmla="val -74416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493243" y="3935750"/>
              <a:ext cx="1981200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ms-MY" sz="1000" dirty="0" smtClean="0"/>
                <a:t>Rujuk – </a:t>
              </a:r>
              <a:r>
                <a:rPr lang="ms-MY" sz="1000" b="1" dirty="0" smtClean="0"/>
                <a:t>Memo </a:t>
              </a:r>
              <a:r>
                <a:rPr lang="en-US" sz="1000" b="1" dirty="0" err="1"/>
                <a:t>Arahan</a:t>
              </a:r>
              <a:r>
                <a:rPr lang="en-US" sz="1000" b="1" dirty="0"/>
                <a:t> </a:t>
              </a:r>
              <a:r>
                <a:rPr lang="en-US" sz="1000" b="1" dirty="0" err="1"/>
                <a:t>Perintah</a:t>
              </a:r>
              <a:r>
                <a:rPr lang="en-US" sz="1000" b="1" dirty="0"/>
                <a:t> </a:t>
              </a:r>
              <a:r>
                <a:rPr lang="en-US" sz="1000" b="1" dirty="0" err="1"/>
                <a:t>Kawalan</a:t>
              </a:r>
              <a:r>
                <a:rPr lang="en-US" sz="1000" b="1" dirty="0"/>
                <a:t> </a:t>
              </a:r>
              <a:r>
                <a:rPr lang="en-US" sz="1000" b="1" dirty="0" err="1"/>
                <a:t>Pergerakan</a:t>
              </a:r>
              <a:r>
                <a:rPr lang="en-US" sz="1000" b="1" dirty="0"/>
                <a:t> (PKP) Di </a:t>
              </a:r>
              <a:r>
                <a:rPr lang="en-US" sz="1000" b="1" dirty="0" smtClean="0"/>
                <a:t>FELDA </a:t>
              </a:r>
              <a:r>
                <a:rPr lang="en-US" sz="1000" b="1" dirty="0" err="1" smtClean="0"/>
                <a:t>bertarikh</a:t>
              </a:r>
              <a:r>
                <a:rPr lang="en-US" sz="1000" b="1" dirty="0" smtClean="0"/>
                <a:t> 18 Mac 2020 – </a:t>
              </a:r>
              <a:r>
                <a:rPr lang="en-US" sz="1000" b="1" dirty="0" err="1" smtClean="0"/>
                <a:t>Lampiran</a:t>
              </a:r>
              <a:r>
                <a:rPr lang="en-US" sz="1000" b="1" dirty="0" smtClean="0"/>
                <a:t> 3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MY" sz="1100" dirty="0">
                <a:latin typeface="Agency FB" panose="020B0503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726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37037 L 3.33333E-6 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51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666 4.81481E-6 L 3.33333E-6 4.81481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074" y="9024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622E0E"/>
                </a:solidFill>
                <a:latin typeface="Century Gothic" pitchFamily="34" charset="0"/>
                <a:ea typeface="Adobe Fangsong Std R" pitchFamily="18" charset="-128"/>
              </a:rPr>
              <a:t>CONTOH : </a:t>
            </a:r>
          </a:p>
          <a:p>
            <a:r>
              <a:rPr lang="en-US" sz="2000" b="1" dirty="0" smtClean="0">
                <a:solidFill>
                  <a:srgbClr val="622E0E"/>
                </a:solidFill>
                <a:latin typeface="Century Gothic" pitchFamily="34" charset="0"/>
                <a:ea typeface="Adobe Fangsong Std R" pitchFamily="18" charset="-128"/>
              </a:rPr>
              <a:t>LAMPIRAN 3-BORANG LAPORAN PELAKSANAAN TUGASAN DARI RUMAH</a:t>
            </a:r>
            <a:endParaRPr lang="en-US" sz="2000" b="1" dirty="0">
              <a:solidFill>
                <a:srgbClr val="622E0E"/>
              </a:solidFill>
              <a:latin typeface="Century Gothic" pitchFamily="34" charset="0"/>
              <a:ea typeface="Adobe Fangsong Std R" pitchFamily="18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4277" t="20834" r="28916" b="17708"/>
          <a:stretch/>
        </p:blipFill>
        <p:spPr>
          <a:xfrm>
            <a:off x="943363" y="716910"/>
            <a:ext cx="7084821" cy="430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002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12991</TotalTime>
  <Words>77</Words>
  <Application>Microsoft Office PowerPoint</Application>
  <PresentationFormat>On-screen Show (16:9)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Adobe Fangsong Std R</vt:lpstr>
      <vt:lpstr>Agency FB</vt:lpstr>
      <vt:lpstr>Arial</vt:lpstr>
      <vt:lpstr>Calibri</vt:lpstr>
      <vt:lpstr>Century Gothic</vt:lpstr>
      <vt:lpstr>Times New Roman</vt:lpstr>
      <vt:lpstr>Office Theme</vt:lpstr>
      <vt:lpstr>PowerPoint Presentation</vt:lpstr>
      <vt:lpstr>PowerPoint Presentation</vt:lpstr>
    </vt:vector>
  </TitlesOfParts>
  <Company>felda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Fikri Azriq Ali (FELDA)</dc:creator>
  <cp:lastModifiedBy>prodata</cp:lastModifiedBy>
  <cp:revision>106</cp:revision>
  <cp:lastPrinted>2020-03-18T03:45:26Z</cp:lastPrinted>
  <dcterms:created xsi:type="dcterms:W3CDTF">2018-04-16T07:49:16Z</dcterms:created>
  <dcterms:modified xsi:type="dcterms:W3CDTF">2020-03-19T07:03:51Z</dcterms:modified>
</cp:coreProperties>
</file>