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8"/>
  </p:handoutMasterIdLst>
  <p:sldIdLst>
    <p:sldId id="263" r:id="rId2"/>
    <p:sldId id="264" r:id="rId3"/>
    <p:sldId id="275" r:id="rId4"/>
    <p:sldId id="266" r:id="rId5"/>
    <p:sldId id="262" r:id="rId6"/>
    <p:sldId id="260" r:id="rId7"/>
    <p:sldId id="283" r:id="rId8"/>
    <p:sldId id="278" r:id="rId9"/>
    <p:sldId id="261" r:id="rId10"/>
    <p:sldId id="282" r:id="rId11"/>
    <p:sldId id="268" r:id="rId12"/>
    <p:sldId id="277" r:id="rId13"/>
    <p:sldId id="284" r:id="rId14"/>
    <p:sldId id="270" r:id="rId15"/>
    <p:sldId id="272" r:id="rId16"/>
    <p:sldId id="267" r:id="rId17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36AFB-013B-41FE-B43B-4D1D42A9741A}" type="datetimeFigureOut">
              <a:rPr lang="en-US" smtClean="0"/>
              <a:t>7/3/2019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2CF45D-F8EC-4A51-AAFD-FE1043380F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9003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4" y="2514601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4" y="4777380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6A6AB-6FC9-46EC-9ED8-FEB951AB24E9}" type="datetimeFigureOut">
              <a:rPr lang="en-US" smtClean="0"/>
              <a:t>7/3/2019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1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4" y="4529541"/>
            <a:ext cx="779767" cy="365125"/>
          </a:xfrm>
        </p:spPr>
        <p:txBody>
          <a:bodyPr/>
          <a:lstStyle/>
          <a:p>
            <a:fld id="{E311A863-3680-4333-B8B3-4834DED21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576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3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6A6AB-6FC9-46EC-9ED8-FEB951AB24E9}" type="datetimeFigureOut">
              <a:rPr lang="en-US" smtClean="0"/>
              <a:t>7/3/2019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3178176"/>
            <a:ext cx="1588526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4" y="3244140"/>
            <a:ext cx="779767" cy="365125"/>
          </a:xfrm>
        </p:spPr>
        <p:txBody>
          <a:bodyPr/>
          <a:lstStyle/>
          <a:p>
            <a:fld id="{E311A863-3680-4333-B8B3-4834DED21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257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51" y="609601"/>
            <a:ext cx="8393925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1" y="3505200"/>
            <a:ext cx="7536555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3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6A6AB-6FC9-46EC-9ED8-FEB951AB24E9}" type="datetimeFigureOut">
              <a:rPr lang="en-US" smtClean="0"/>
              <a:t>7/3/2019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8" y="3178176"/>
            <a:ext cx="1588526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4" y="3244140"/>
            <a:ext cx="779767" cy="365125"/>
          </a:xfrm>
        </p:spPr>
        <p:txBody>
          <a:bodyPr/>
          <a:lstStyle/>
          <a:p>
            <a:fld id="{E311A863-3680-4333-B8B3-4834DED21403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787844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1"/>
            <a:ext cx="8915401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1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6A6AB-6FC9-46EC-9ED8-FEB951AB24E9}" type="datetimeFigureOut">
              <a:rPr lang="en-US" smtClean="0"/>
              <a:t>7/3/2019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4911726"/>
            <a:ext cx="1588526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4" y="4983088"/>
            <a:ext cx="779767" cy="365125"/>
          </a:xfrm>
        </p:spPr>
        <p:txBody>
          <a:bodyPr/>
          <a:lstStyle/>
          <a:p>
            <a:fld id="{E311A863-3680-4333-B8B3-4834DED21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9557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51" y="609601"/>
            <a:ext cx="8393925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3" y="4343400"/>
            <a:ext cx="8915401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1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6A6AB-6FC9-46EC-9ED8-FEB951AB24E9}" type="datetimeFigureOut">
              <a:rPr lang="en-US" smtClean="0"/>
              <a:t>7/3/2019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8" y="4911726"/>
            <a:ext cx="1588526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4" y="4983088"/>
            <a:ext cx="779767" cy="365125"/>
          </a:xfrm>
        </p:spPr>
        <p:txBody>
          <a:bodyPr/>
          <a:lstStyle/>
          <a:p>
            <a:fld id="{E311A863-3680-4333-B8B3-4834DED21403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061889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3" y="4343400"/>
            <a:ext cx="8915401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1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6A6AB-6FC9-46EC-9ED8-FEB951AB24E9}" type="datetimeFigureOut">
              <a:rPr lang="en-US" smtClean="0"/>
              <a:t>7/3/2019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4911726"/>
            <a:ext cx="1588526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4" y="4983088"/>
            <a:ext cx="779767" cy="365125"/>
          </a:xfrm>
        </p:spPr>
        <p:txBody>
          <a:bodyPr/>
          <a:lstStyle/>
          <a:p>
            <a:fld id="{E311A863-3680-4333-B8B3-4834DED21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4798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6A6AB-6FC9-46EC-9ED8-FEB951AB24E9}" type="datetimeFigureOut">
              <a:rPr lang="en-US" smtClean="0"/>
              <a:t>7/3/2019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8" y="714376"/>
            <a:ext cx="1588526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1A863-3680-4333-B8B3-4834DED21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0531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6"/>
            <a:ext cx="220760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3" y="627406"/>
            <a:ext cx="6477001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6A6AB-6FC9-46EC-9ED8-FEB951AB24E9}" type="datetimeFigureOut">
              <a:rPr lang="en-US" smtClean="0"/>
              <a:t>7/3/2019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8" y="714376"/>
            <a:ext cx="1588526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1A863-3680-4333-B8B3-4834DED21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459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6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3" y="2133600"/>
            <a:ext cx="8915401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6A6AB-6FC9-46EC-9ED8-FEB951AB24E9}" type="datetimeFigureOut">
              <a:rPr lang="en-US" smtClean="0"/>
              <a:t>7/3/2019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8" y="714376"/>
            <a:ext cx="1588526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1A863-3680-4333-B8B3-4834DED21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745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3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6A6AB-6FC9-46EC-9ED8-FEB951AB24E9}" type="datetimeFigureOut">
              <a:rPr lang="en-US" smtClean="0"/>
              <a:t>7/3/2019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3178176"/>
            <a:ext cx="1588526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4" y="3244140"/>
            <a:ext cx="779767" cy="365125"/>
          </a:xfrm>
        </p:spPr>
        <p:txBody>
          <a:bodyPr/>
          <a:lstStyle/>
          <a:p>
            <a:fld id="{E311A863-3680-4333-B8B3-4834DED21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024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3" y="2133600"/>
            <a:ext cx="4313865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8" y="2126222"/>
            <a:ext cx="4313865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6A6AB-6FC9-46EC-9ED8-FEB951AB24E9}" type="datetimeFigureOut">
              <a:rPr lang="en-US" smtClean="0"/>
              <a:t>7/3/2019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8" y="714376"/>
            <a:ext cx="1588526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4" y="787783"/>
            <a:ext cx="779767" cy="365125"/>
          </a:xfrm>
        </p:spPr>
        <p:txBody>
          <a:bodyPr/>
          <a:lstStyle/>
          <a:p>
            <a:fld id="{E311A863-3680-4333-B8B3-4834DED21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192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4" y="2548966"/>
            <a:ext cx="4342892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6" y="2545739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6A6AB-6FC9-46EC-9ED8-FEB951AB24E9}" type="datetimeFigureOut">
              <a:rPr lang="en-US" smtClean="0"/>
              <a:t>7/3/2019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8" y="714376"/>
            <a:ext cx="1588526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4" y="787783"/>
            <a:ext cx="779767" cy="365125"/>
          </a:xfrm>
        </p:spPr>
        <p:txBody>
          <a:bodyPr/>
          <a:lstStyle/>
          <a:p>
            <a:fld id="{E311A863-3680-4333-B8B3-4834DED21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81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6A6AB-6FC9-46EC-9ED8-FEB951AB24E9}" type="datetimeFigureOut">
              <a:rPr lang="en-US" smtClean="0"/>
              <a:t>7/3/2019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8" y="714376"/>
            <a:ext cx="1588526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1A863-3680-4333-B8B3-4834DED21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614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6A6AB-6FC9-46EC-9ED8-FEB951AB24E9}" type="datetimeFigureOut">
              <a:rPr lang="en-US" smtClean="0"/>
              <a:t>7/3/2019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8" y="714376"/>
            <a:ext cx="1588526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1A863-3680-4333-B8B3-4834DED21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502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46088"/>
            <a:ext cx="3505198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9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1598613"/>
            <a:ext cx="3505198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6A6AB-6FC9-46EC-9ED8-FEB951AB24E9}" type="datetimeFigureOut">
              <a:rPr lang="en-US" smtClean="0"/>
              <a:t>7/3/2019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714376"/>
            <a:ext cx="1588526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1A863-3680-4333-B8B3-4834DED21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492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1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3" y="634965"/>
            <a:ext cx="8915401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1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6A6AB-6FC9-46EC-9ED8-FEB951AB24E9}" type="datetimeFigureOut">
              <a:rPr lang="en-US" smtClean="0"/>
              <a:t>7/3/2019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4911726"/>
            <a:ext cx="1588526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4" y="4983088"/>
            <a:ext cx="779767" cy="365125"/>
          </a:xfrm>
        </p:spPr>
        <p:txBody>
          <a:bodyPr/>
          <a:lstStyle/>
          <a:p>
            <a:fld id="{E311A863-3680-4333-B8B3-4834DED21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923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2" y="-785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3" y="2133600"/>
            <a:ext cx="8915401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6A6AB-6FC9-46EC-9ED8-FEB951AB24E9}" type="datetimeFigureOut">
              <a:rPr lang="en-US" smtClean="0"/>
              <a:t>7/3/2019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3" y="6135809"/>
            <a:ext cx="76199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4" y="787783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311A863-3680-4333-B8B3-4834DED21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340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331315" y="3733408"/>
            <a:ext cx="7766936" cy="164630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MY" sz="4400" b="1" dirty="0" smtClean="0"/>
              <a:t>PROGRAM MEMANCING TASIK BANDING, PERAK</a:t>
            </a:r>
            <a:endParaRPr lang="en-MY" sz="4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1649" y="1085484"/>
            <a:ext cx="2819852" cy="2211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9288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7814" y="392397"/>
            <a:ext cx="3537110" cy="62830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107" y="1200008"/>
            <a:ext cx="6596507" cy="4947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91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08000" y="533400"/>
            <a:ext cx="11379200" cy="758952"/>
          </a:xfrm>
        </p:spPr>
        <p:txBody>
          <a:bodyPr>
            <a:noAutofit/>
          </a:bodyPr>
          <a:lstStyle/>
          <a:p>
            <a:pPr algn="ctr"/>
            <a:r>
              <a:rPr lang="en-US" sz="4800" b="1" u="sng" dirty="0" smtClean="0">
                <a:solidFill>
                  <a:schemeClr val="tx1"/>
                </a:solidFill>
                <a:effectLst/>
                <a:latin typeface="Calibri" pitchFamily="34" charset="0"/>
              </a:rPr>
              <a:t>PERALATAN</a:t>
            </a:r>
            <a:endParaRPr lang="en-MY" sz="4800" b="1" u="sng" dirty="0"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8" name="Text Box 9"/>
          <p:cNvSpPr txBox="1"/>
          <p:nvPr/>
        </p:nvSpPr>
        <p:spPr>
          <a:xfrm>
            <a:off x="1558925" y="2171700"/>
            <a:ext cx="9277350" cy="3581400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4000" b="1" spc="50" dirty="0" smtClean="0">
              <a:ln>
                <a:noFill/>
              </a:ln>
              <a:solidFill>
                <a:srgbClr val="000000"/>
              </a:solidFill>
              <a:effectLst>
                <a:outerShdw blurRad="76200" dist="50800" dir="5400000" algn="tl">
                  <a:srgbClr val="000000">
                    <a:alpha val="65000"/>
                  </a:srgbClr>
                </a:outerShdw>
              </a:effectLst>
              <a:latin typeface="Kristen ITC"/>
              <a:ea typeface="Calibri"/>
              <a:cs typeface="Times New Roman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6000" b="1" spc="50" dirty="0" smtClean="0">
                <a:ln>
                  <a:noFill/>
                </a:ln>
                <a:solidFill>
                  <a:srgbClr val="000000"/>
                </a:solidFill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  <a:latin typeface="Kristen ITC"/>
                <a:ea typeface="Calibri"/>
                <a:cs typeface="Times New Roman"/>
              </a:rPr>
              <a:t>TIDAK 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6000" b="1" spc="50" dirty="0" smtClean="0">
                <a:ln>
                  <a:noFill/>
                </a:ln>
                <a:solidFill>
                  <a:srgbClr val="000000"/>
                </a:solidFill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  <a:latin typeface="Kristen ITC"/>
                <a:ea typeface="Calibri"/>
                <a:cs typeface="Times New Roman"/>
              </a:rPr>
              <a:t>DISEDIAKAN… </a:t>
            </a:r>
            <a:r>
              <a:rPr lang="en-US" sz="6000" b="1" spc="50" dirty="0" err="1" smtClean="0">
                <a:ln>
                  <a:noFill/>
                </a:ln>
                <a:solidFill>
                  <a:srgbClr val="000000"/>
                </a:solidFill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  <a:latin typeface="Kristen ITC"/>
                <a:ea typeface="Calibri"/>
                <a:cs typeface="Times New Roman"/>
              </a:rPr>
              <a:t>Tanggungan</a:t>
            </a:r>
            <a:r>
              <a:rPr lang="en-US" sz="6000" b="1" spc="50" dirty="0" smtClean="0">
                <a:ln>
                  <a:noFill/>
                </a:ln>
                <a:solidFill>
                  <a:srgbClr val="000000"/>
                </a:solidFill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  <a:latin typeface="Kristen ITC"/>
                <a:ea typeface="Calibri"/>
                <a:cs typeface="Times New Roman"/>
              </a:rPr>
              <a:t> </a:t>
            </a:r>
            <a:r>
              <a:rPr lang="en-US" sz="6000" b="1" spc="50" dirty="0" err="1" smtClean="0">
                <a:ln>
                  <a:noFill/>
                </a:ln>
                <a:solidFill>
                  <a:srgbClr val="000000"/>
                </a:solidFill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  <a:latin typeface="Kristen ITC"/>
                <a:ea typeface="Calibri"/>
                <a:cs typeface="Times New Roman"/>
              </a:rPr>
              <a:t>Peserta</a:t>
            </a:r>
            <a:endParaRPr lang="en-US" sz="4400" b="1" dirty="0">
              <a:effectLst/>
              <a:latin typeface="Calibri"/>
              <a:ea typeface="Calibri"/>
              <a:cs typeface="Times New Roman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4800" b="1" spc="50" dirty="0">
                <a:ln>
                  <a:noFill/>
                </a:ln>
                <a:gradFill>
                  <a:gsLst>
                    <a:gs pos="25000">
                      <a:srgbClr val="E0322D"/>
                    </a:gs>
                    <a:gs pos="100000">
                      <a:srgbClr val="A01C18"/>
                    </a:gs>
                  </a:gsLst>
                  <a:lin ang="5400000" scaled="0"/>
                </a:gradFill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 </a:t>
            </a:r>
            <a:endParaRPr lang="en-US" sz="28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8883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4685505"/>
              </p:ext>
            </p:extLst>
          </p:nvPr>
        </p:nvGraphicFramePr>
        <p:xfrm>
          <a:off x="1103984" y="1644896"/>
          <a:ext cx="10306053" cy="35432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76877"/>
                <a:gridCol w="4517837"/>
                <a:gridCol w="1615316"/>
                <a:gridCol w="1480707"/>
                <a:gridCol w="1615316"/>
              </a:tblGrid>
              <a:tr h="13581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1" u="none" strike="noStrike" dirty="0" err="1">
                          <a:effectLst/>
                        </a:rPr>
                        <a:t>Bil</a:t>
                      </a:r>
                      <a:endParaRPr lang="en-US" sz="2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1" u="none" strike="noStrike" dirty="0" err="1">
                          <a:effectLst/>
                        </a:rPr>
                        <a:t>Perkara</a:t>
                      </a:r>
                      <a:endParaRPr lang="en-US" sz="2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1" u="none" strike="noStrike" dirty="0" err="1">
                          <a:effectLst/>
                        </a:rPr>
                        <a:t>Kuantiti</a:t>
                      </a:r>
                      <a:endParaRPr lang="en-US" sz="2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1" u="none" strike="noStrike" dirty="0" err="1">
                          <a:effectLst/>
                        </a:rPr>
                        <a:t>Harga</a:t>
                      </a:r>
                      <a:r>
                        <a:rPr lang="en-US" sz="2600" b="1" u="none" strike="noStrike" dirty="0">
                          <a:effectLst/>
                        </a:rPr>
                        <a:t>    ( RM )</a:t>
                      </a:r>
                      <a:endParaRPr lang="en-US" sz="2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1" u="none" strike="noStrike" dirty="0" err="1">
                          <a:effectLst/>
                        </a:rPr>
                        <a:t>Jumlah</a:t>
                      </a:r>
                      <a:r>
                        <a:rPr lang="en-US" sz="2600" b="1" u="none" strike="noStrike" dirty="0">
                          <a:effectLst/>
                        </a:rPr>
                        <a:t> </a:t>
                      </a:r>
                      <a:r>
                        <a:rPr lang="en-US" sz="2600" b="1" u="none" strike="noStrike" dirty="0" smtClean="0">
                          <a:effectLst/>
                        </a:rPr>
                        <a:t>     ( </a:t>
                      </a:r>
                      <a:r>
                        <a:rPr lang="en-US" sz="2600" b="1" u="none" strike="noStrike" dirty="0">
                          <a:effectLst/>
                        </a:rPr>
                        <a:t>RM )</a:t>
                      </a:r>
                      <a:endParaRPr lang="en-US" sz="2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10925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u="none" strike="noStrike" dirty="0">
                          <a:effectLst/>
                        </a:rPr>
                        <a:t>1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600" u="none" strike="noStrike" dirty="0" err="1" smtClean="0">
                          <a:effectLst/>
                        </a:rPr>
                        <a:t>Pakej</a:t>
                      </a:r>
                      <a:r>
                        <a:rPr lang="en-US" sz="26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2600" u="none" strike="noStrike" baseline="0" dirty="0" err="1" smtClean="0">
                          <a:effectLst/>
                        </a:rPr>
                        <a:t>Memancing</a:t>
                      </a:r>
                      <a:r>
                        <a:rPr lang="en-US" sz="26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2600" u="none" strike="noStrike" baseline="0" dirty="0" err="1" smtClean="0">
                          <a:effectLst/>
                        </a:rPr>
                        <a:t>Tasik</a:t>
                      </a:r>
                      <a:r>
                        <a:rPr lang="en-US" sz="2600" u="none" strike="noStrike" baseline="0" dirty="0" smtClean="0">
                          <a:effectLst/>
                        </a:rPr>
                        <a:t> Banding </a:t>
                      </a:r>
                      <a:r>
                        <a:rPr lang="en-US" sz="2600" u="none" strike="noStrike" baseline="0" dirty="0" smtClean="0">
                          <a:effectLst/>
                        </a:rPr>
                        <a:t>2019 (</a:t>
                      </a:r>
                      <a:r>
                        <a:rPr lang="en-US" sz="2600" u="none" strike="noStrike" baseline="0" dirty="0" err="1" smtClean="0">
                          <a:effectLst/>
                        </a:rPr>
                        <a:t>Pakej</a:t>
                      </a:r>
                      <a:r>
                        <a:rPr lang="en-US" sz="2600" u="none" strike="noStrike" baseline="0" dirty="0" smtClean="0">
                          <a:effectLst/>
                        </a:rPr>
                        <a:t> A)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u="none" strike="noStrike" dirty="0" smtClean="0">
                          <a:effectLst/>
                        </a:rPr>
                        <a:t>12 </a:t>
                      </a:r>
                      <a:r>
                        <a:rPr lang="en-US" sz="2600" u="none" strike="noStrike" dirty="0">
                          <a:effectLst/>
                        </a:rPr>
                        <a:t>unit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u="none" strike="noStrike" dirty="0" smtClean="0">
                          <a:effectLst/>
                        </a:rPr>
                        <a:t>2,900.00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u="none" strike="noStrike" dirty="0" smtClean="0">
                          <a:effectLst/>
                        </a:rPr>
                        <a:t>34,800.00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0925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600" u="none" strike="noStrike" dirty="0" err="1" smtClean="0">
                          <a:effectLst/>
                        </a:rPr>
                        <a:t>Pakej</a:t>
                      </a:r>
                      <a:r>
                        <a:rPr lang="en-US" sz="26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2600" u="none" strike="noStrike" baseline="0" dirty="0" err="1" smtClean="0">
                          <a:effectLst/>
                        </a:rPr>
                        <a:t>Memancing</a:t>
                      </a:r>
                      <a:r>
                        <a:rPr lang="en-US" sz="26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2600" u="none" strike="noStrike" baseline="0" dirty="0" err="1" smtClean="0">
                          <a:effectLst/>
                        </a:rPr>
                        <a:t>Tasik</a:t>
                      </a:r>
                      <a:r>
                        <a:rPr lang="en-US" sz="2600" u="none" strike="noStrike" baseline="0" dirty="0" smtClean="0">
                          <a:effectLst/>
                        </a:rPr>
                        <a:t> Banding 2019 (</a:t>
                      </a:r>
                      <a:r>
                        <a:rPr lang="en-US" sz="2600" u="none" strike="noStrike" baseline="0" dirty="0" err="1" smtClean="0">
                          <a:effectLst/>
                        </a:rPr>
                        <a:t>Pakej</a:t>
                      </a:r>
                      <a:r>
                        <a:rPr lang="en-US" sz="26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2600" u="none" strike="noStrike" baseline="0" dirty="0" smtClean="0">
                          <a:effectLst/>
                        </a:rPr>
                        <a:t>B)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u="none" strike="noStrike" dirty="0" smtClean="0">
                          <a:effectLst/>
                        </a:rPr>
                        <a:t>12 </a:t>
                      </a:r>
                      <a:r>
                        <a:rPr lang="en-US" sz="2600" u="none" strike="noStrike" dirty="0">
                          <a:effectLst/>
                        </a:rPr>
                        <a:t>unit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u="none" strike="noStrike" dirty="0" smtClean="0">
                          <a:effectLst/>
                        </a:rPr>
                        <a:t>3,600.00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u="none" strike="noStrike" dirty="0" smtClean="0">
                          <a:effectLst/>
                        </a:rPr>
                        <a:t>43,200.00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013831" y="675067"/>
            <a:ext cx="10448365" cy="730624"/>
          </a:xfrm>
        </p:spPr>
        <p:txBody>
          <a:bodyPr>
            <a:noAutofit/>
          </a:bodyPr>
          <a:lstStyle/>
          <a:p>
            <a:pPr algn="ctr"/>
            <a:r>
              <a:rPr lang="en-US" sz="4800" b="1" u="sng" dirty="0" smtClean="0">
                <a:solidFill>
                  <a:schemeClr val="tx1"/>
                </a:solidFill>
                <a:effectLst/>
                <a:latin typeface="Calibri" pitchFamily="34" charset="0"/>
              </a:rPr>
              <a:t>ANGGARAN KOS </a:t>
            </a:r>
            <a:r>
              <a:rPr lang="en-US" sz="4800" b="1" u="sng" dirty="0" smtClean="0">
                <a:solidFill>
                  <a:schemeClr val="tx1"/>
                </a:solidFill>
                <a:effectLst/>
                <a:latin typeface="Calibri" pitchFamily="34" charset="0"/>
              </a:rPr>
              <a:t>PROGRAM</a:t>
            </a:r>
            <a:r>
              <a:rPr lang="en-US" sz="4800" b="1" u="sng" dirty="0" smtClean="0">
                <a:solidFill>
                  <a:schemeClr val="tx1"/>
                </a:solidFill>
                <a:effectLst/>
                <a:latin typeface="Calibri" pitchFamily="34" charset="0"/>
              </a:rPr>
              <a:t/>
            </a:r>
            <a:br>
              <a:rPr lang="en-US" sz="4800" b="1" u="sng" dirty="0" smtClean="0">
                <a:solidFill>
                  <a:schemeClr val="tx1"/>
                </a:solidFill>
                <a:effectLst/>
                <a:latin typeface="Calibri" pitchFamily="34" charset="0"/>
              </a:rPr>
            </a:br>
            <a:endParaRPr lang="en-MY" sz="4800" b="1" u="sng" dirty="0"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842434" y="5390709"/>
            <a:ext cx="7584901" cy="132562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200" b="1" dirty="0" err="1" smtClean="0">
                <a:solidFill>
                  <a:srgbClr val="FF0000"/>
                </a:solidFill>
                <a:latin typeface="Calibri" pitchFamily="34" charset="0"/>
              </a:rPr>
              <a:t>Pakej</a:t>
            </a:r>
            <a:r>
              <a:rPr lang="en-US" sz="3200" b="1" dirty="0" smtClean="0">
                <a:solidFill>
                  <a:srgbClr val="FF0000"/>
                </a:solidFill>
                <a:latin typeface="Calibri" pitchFamily="34" charset="0"/>
              </a:rPr>
              <a:t> A :  </a:t>
            </a:r>
            <a:r>
              <a:rPr lang="en-US" sz="3200" b="1" dirty="0" smtClean="0">
                <a:solidFill>
                  <a:srgbClr val="FF0000"/>
                </a:solidFill>
                <a:latin typeface="Calibri" pitchFamily="34" charset="0"/>
              </a:rPr>
              <a:t>Kos /</a:t>
            </a:r>
            <a:r>
              <a:rPr lang="en-US" sz="3200" b="1" dirty="0" err="1" smtClean="0">
                <a:solidFill>
                  <a:srgbClr val="FF0000"/>
                </a:solidFill>
                <a:latin typeface="Calibri" pitchFamily="34" charset="0"/>
              </a:rPr>
              <a:t>peserta</a:t>
            </a:r>
            <a:r>
              <a:rPr lang="en-US" sz="3200" b="1" dirty="0" smtClean="0">
                <a:solidFill>
                  <a:srgbClr val="FF0000"/>
                </a:solidFill>
                <a:latin typeface="Calibri" pitchFamily="34" charset="0"/>
              </a:rPr>
              <a:t> : </a:t>
            </a:r>
            <a:r>
              <a:rPr lang="en-US" sz="3200" b="1" dirty="0" smtClean="0">
                <a:solidFill>
                  <a:srgbClr val="FF0000"/>
                </a:solidFill>
                <a:latin typeface="Calibri" pitchFamily="34" charset="0"/>
              </a:rPr>
              <a:t>RM116.00</a:t>
            </a:r>
            <a:r>
              <a:rPr lang="en-US" sz="3200" b="1" dirty="0" smtClean="0">
                <a:solidFill>
                  <a:srgbClr val="FF0000"/>
                </a:solidFill>
                <a:latin typeface="Calibri" pitchFamily="34" charset="0"/>
              </a:rPr>
              <a:t>/ </a:t>
            </a:r>
            <a:r>
              <a:rPr lang="en-US" sz="3200" b="1" dirty="0" err="1" smtClean="0">
                <a:solidFill>
                  <a:srgbClr val="FF0000"/>
                </a:solidFill>
                <a:latin typeface="Calibri" pitchFamily="34" charset="0"/>
              </a:rPr>
              <a:t>peserta</a:t>
            </a:r>
            <a:endParaRPr lang="en-US" sz="3200" b="1" dirty="0" smtClean="0">
              <a:solidFill>
                <a:srgbClr val="FF0000"/>
              </a:solidFill>
              <a:latin typeface="Calibri" pitchFamily="34" charset="0"/>
            </a:endParaRPr>
          </a:p>
          <a:p>
            <a:r>
              <a:rPr lang="en-US" sz="3200" b="1" dirty="0" err="1" smtClean="0">
                <a:solidFill>
                  <a:srgbClr val="FF0000"/>
                </a:solidFill>
                <a:latin typeface="Calibri" pitchFamily="34" charset="0"/>
              </a:rPr>
              <a:t>Pakej</a:t>
            </a:r>
            <a:r>
              <a:rPr lang="en-US" sz="3200" b="1" dirty="0" smtClean="0">
                <a:solidFill>
                  <a:srgbClr val="FF0000"/>
                </a:solidFill>
                <a:latin typeface="Calibri" pitchFamily="34" charset="0"/>
              </a:rPr>
              <a:t> B :  Kos </a:t>
            </a:r>
            <a:r>
              <a:rPr lang="en-US" sz="3200" b="1" dirty="0">
                <a:solidFill>
                  <a:srgbClr val="FF0000"/>
                </a:solidFill>
                <a:latin typeface="Calibri" pitchFamily="34" charset="0"/>
              </a:rPr>
              <a:t>/</a:t>
            </a:r>
            <a:r>
              <a:rPr lang="en-US" sz="3200" b="1" dirty="0" err="1">
                <a:solidFill>
                  <a:srgbClr val="FF0000"/>
                </a:solidFill>
                <a:latin typeface="Calibri" pitchFamily="34" charset="0"/>
              </a:rPr>
              <a:t>peserta</a:t>
            </a:r>
            <a:r>
              <a:rPr lang="en-US" sz="3200" b="1" dirty="0">
                <a:solidFill>
                  <a:srgbClr val="FF0000"/>
                </a:solidFill>
                <a:latin typeface="Calibri" pitchFamily="34" charset="0"/>
              </a:rPr>
              <a:t> : </a:t>
            </a:r>
            <a:r>
              <a:rPr lang="en-US" sz="3200" b="1" dirty="0" smtClean="0">
                <a:solidFill>
                  <a:srgbClr val="FF0000"/>
                </a:solidFill>
                <a:latin typeface="Calibri" pitchFamily="34" charset="0"/>
              </a:rPr>
              <a:t>RM144.00</a:t>
            </a:r>
            <a:r>
              <a:rPr lang="en-US" sz="3200" b="1" dirty="0">
                <a:solidFill>
                  <a:srgbClr val="FF0000"/>
                </a:solidFill>
                <a:latin typeface="Calibri" pitchFamily="34" charset="0"/>
              </a:rPr>
              <a:t>/ </a:t>
            </a:r>
            <a:r>
              <a:rPr lang="en-US" sz="3200" b="1" dirty="0" err="1">
                <a:solidFill>
                  <a:srgbClr val="FF0000"/>
                </a:solidFill>
                <a:latin typeface="Calibri" pitchFamily="34" charset="0"/>
              </a:rPr>
              <a:t>peserta</a:t>
            </a:r>
            <a:endParaRPr lang="en-US" sz="32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460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27465" y="224306"/>
            <a:ext cx="10448365" cy="730624"/>
          </a:xfrm>
        </p:spPr>
        <p:txBody>
          <a:bodyPr>
            <a:noAutofit/>
          </a:bodyPr>
          <a:lstStyle/>
          <a:p>
            <a:pPr algn="ctr"/>
            <a:r>
              <a:rPr lang="en-US" sz="4800" b="1" u="sng" dirty="0" smtClean="0">
                <a:solidFill>
                  <a:schemeClr val="tx1"/>
                </a:solidFill>
                <a:latin typeface="Calibri" pitchFamily="34" charset="0"/>
              </a:rPr>
              <a:t>TEMPAHAN</a:t>
            </a:r>
            <a:r>
              <a:rPr lang="en-US" sz="4800" b="1" u="sng" dirty="0" smtClean="0">
                <a:solidFill>
                  <a:schemeClr val="tx1"/>
                </a:solidFill>
                <a:effectLst/>
                <a:latin typeface="Calibri" pitchFamily="34" charset="0"/>
              </a:rPr>
              <a:t/>
            </a:r>
            <a:br>
              <a:rPr lang="en-US" sz="4800" b="1" u="sng" dirty="0" smtClean="0">
                <a:solidFill>
                  <a:schemeClr val="tx1"/>
                </a:solidFill>
                <a:effectLst/>
                <a:latin typeface="Calibri" pitchFamily="34" charset="0"/>
              </a:rPr>
            </a:br>
            <a:endParaRPr lang="en-MY" sz="4800" b="1" u="sng" dirty="0"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6796" y="1094703"/>
            <a:ext cx="4109701" cy="5479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729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76450" y="240804"/>
            <a:ext cx="91821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ms-MY" sz="2000" b="1" u="sng" dirty="0">
                <a:latin typeface="Calibri"/>
                <a:ea typeface="Times New Roman"/>
                <a:cs typeface="Arial"/>
              </a:rPr>
              <a:t>ATURCARA </a:t>
            </a:r>
            <a:r>
              <a:rPr lang="ms-MY" sz="2000" b="1" u="sng" dirty="0" smtClean="0">
                <a:latin typeface="Calibri"/>
                <a:ea typeface="Times New Roman"/>
                <a:cs typeface="Arial"/>
              </a:rPr>
              <a:t>PROGRAM MEMANCING TASIK BANDING KSRF 2019</a:t>
            </a:r>
            <a:r>
              <a:rPr lang="ms-MY" sz="2000" b="1" dirty="0">
                <a:latin typeface="Calibri"/>
                <a:ea typeface="Times New Roman"/>
                <a:cs typeface="Arial"/>
              </a:rPr>
              <a:t> </a:t>
            </a:r>
            <a:endParaRPr lang="en-US" sz="2000" dirty="0">
              <a:latin typeface="Times New Roman"/>
              <a:ea typeface="Times New Roman"/>
            </a:endParaRPr>
          </a:p>
          <a:p>
            <a:pPr>
              <a:lnSpc>
                <a:spcPct val="150000"/>
              </a:lnSpc>
            </a:pPr>
            <a:r>
              <a:rPr lang="ms-MY" sz="2000" b="1" dirty="0">
                <a:latin typeface="Calibri"/>
                <a:ea typeface="Times New Roman"/>
                <a:cs typeface="Arial"/>
              </a:rPr>
              <a:t>Tarikh	</a:t>
            </a:r>
            <a:r>
              <a:rPr lang="ms-MY" sz="2000" b="1" dirty="0" smtClean="0">
                <a:latin typeface="Calibri"/>
                <a:ea typeface="Times New Roman"/>
                <a:cs typeface="Arial"/>
              </a:rPr>
              <a:t>	:</a:t>
            </a:r>
            <a:r>
              <a:rPr lang="ms-MY" sz="2000" b="1" dirty="0">
                <a:latin typeface="Calibri"/>
                <a:ea typeface="Times New Roman"/>
                <a:cs typeface="Arial"/>
              </a:rPr>
              <a:t>	</a:t>
            </a:r>
            <a:r>
              <a:rPr lang="ms-MY" sz="2000" b="1" dirty="0" smtClean="0">
                <a:latin typeface="Calibri"/>
                <a:ea typeface="Times New Roman"/>
                <a:cs typeface="Arial"/>
              </a:rPr>
              <a:t>3 - 4 Ogos 201</a:t>
            </a:r>
            <a:r>
              <a:rPr lang="en-MY" sz="2000" b="1" dirty="0" smtClean="0">
                <a:latin typeface="Calibri"/>
                <a:ea typeface="Times New Roman"/>
                <a:cs typeface="Arial"/>
              </a:rPr>
              <a:t>9 ( </a:t>
            </a:r>
            <a:r>
              <a:rPr lang="en-MY" sz="2000" b="1" dirty="0" err="1" smtClean="0">
                <a:latin typeface="Calibri"/>
                <a:ea typeface="Times New Roman"/>
                <a:cs typeface="Arial"/>
              </a:rPr>
              <a:t>Sabtu</a:t>
            </a:r>
            <a:r>
              <a:rPr lang="en-MY" sz="2000" b="1" dirty="0" smtClean="0">
                <a:latin typeface="Calibri"/>
                <a:ea typeface="Times New Roman"/>
                <a:cs typeface="Arial"/>
              </a:rPr>
              <a:t> </a:t>
            </a:r>
            <a:r>
              <a:rPr lang="en-MY" sz="2000" b="1" dirty="0" err="1" smtClean="0">
                <a:latin typeface="Calibri"/>
                <a:ea typeface="Times New Roman"/>
                <a:cs typeface="Arial"/>
              </a:rPr>
              <a:t>dan</a:t>
            </a:r>
            <a:r>
              <a:rPr lang="en-MY" sz="2000" b="1" dirty="0" smtClean="0">
                <a:latin typeface="Calibri"/>
                <a:ea typeface="Times New Roman"/>
                <a:cs typeface="Arial"/>
              </a:rPr>
              <a:t> </a:t>
            </a:r>
            <a:r>
              <a:rPr lang="en-MY" sz="2000" b="1" dirty="0" err="1" smtClean="0">
                <a:latin typeface="Calibri"/>
                <a:ea typeface="Times New Roman"/>
                <a:cs typeface="Arial"/>
              </a:rPr>
              <a:t>Ahad</a:t>
            </a:r>
            <a:r>
              <a:rPr lang="en-MY" sz="2000" b="1" dirty="0" smtClean="0">
                <a:latin typeface="Calibri"/>
                <a:ea typeface="Times New Roman"/>
                <a:cs typeface="Arial"/>
              </a:rPr>
              <a:t>)</a:t>
            </a:r>
            <a:endParaRPr lang="en-US" sz="2000" dirty="0">
              <a:latin typeface="Times New Roman"/>
              <a:ea typeface="Times New Roman"/>
            </a:endParaRPr>
          </a:p>
          <a:p>
            <a:pPr>
              <a:lnSpc>
                <a:spcPct val="150000"/>
              </a:lnSpc>
            </a:pPr>
            <a:r>
              <a:rPr lang="ms-MY" sz="2000" b="1" dirty="0" smtClean="0">
                <a:latin typeface="Calibri"/>
                <a:ea typeface="Times New Roman"/>
                <a:cs typeface="Arial"/>
              </a:rPr>
              <a:t>Tempat	</a:t>
            </a:r>
            <a:r>
              <a:rPr lang="ms-MY" sz="2000" b="1" dirty="0">
                <a:latin typeface="Calibri"/>
                <a:ea typeface="Times New Roman"/>
                <a:cs typeface="Arial"/>
              </a:rPr>
              <a:t>	:	</a:t>
            </a:r>
            <a:r>
              <a:rPr lang="ms-MY" sz="2000" b="1" dirty="0" smtClean="0">
                <a:latin typeface="Calibri"/>
                <a:ea typeface="Times New Roman"/>
                <a:cs typeface="Arial"/>
              </a:rPr>
              <a:t>Jetty Awam Tasik Banding &amp; Tasik Banding</a:t>
            </a:r>
            <a:endParaRPr lang="en-US" sz="2000" dirty="0">
              <a:latin typeface="Times New Roman"/>
              <a:ea typeface="Times New Roman"/>
            </a:endParaRPr>
          </a:p>
          <a:p>
            <a:r>
              <a:rPr lang="ms-MY" sz="2000" b="1" dirty="0">
                <a:latin typeface="Calibri"/>
                <a:ea typeface="Times New Roman"/>
                <a:cs typeface="Arial"/>
              </a:rPr>
              <a:t> </a:t>
            </a:r>
            <a:endParaRPr lang="en-US" sz="2000" dirty="0">
              <a:latin typeface="Times New Roman"/>
              <a:ea typeface="Times New Roman"/>
            </a:endParaRPr>
          </a:p>
          <a:p>
            <a:r>
              <a:rPr lang="en-US" sz="2000" b="1" u="sng" dirty="0" err="1" smtClean="0">
                <a:solidFill>
                  <a:srgbClr val="FF0000"/>
                </a:solidFill>
                <a:latin typeface="Calibri"/>
                <a:ea typeface="Times New Roman"/>
                <a:cs typeface="Arial"/>
              </a:rPr>
              <a:t>Hari</a:t>
            </a:r>
            <a:r>
              <a:rPr lang="en-US" sz="2000" b="1" u="sng" dirty="0" smtClean="0">
                <a:solidFill>
                  <a:srgbClr val="FF0000"/>
                </a:solidFill>
                <a:latin typeface="Calibri"/>
                <a:ea typeface="Times New Roman"/>
                <a:cs typeface="Arial"/>
              </a:rPr>
              <a:t> </a:t>
            </a:r>
            <a:r>
              <a:rPr lang="en-US" sz="2000" b="1" u="sng" dirty="0" err="1" smtClean="0">
                <a:solidFill>
                  <a:srgbClr val="FF0000"/>
                </a:solidFill>
                <a:latin typeface="Calibri"/>
                <a:ea typeface="Times New Roman"/>
                <a:cs typeface="Arial"/>
              </a:rPr>
              <a:t>Pertama</a:t>
            </a:r>
            <a:endParaRPr lang="en-US" sz="2000" dirty="0">
              <a:solidFill>
                <a:srgbClr val="FF0000"/>
              </a:solidFill>
              <a:latin typeface="Times New Roman"/>
              <a:ea typeface="Times New Roman"/>
            </a:endParaRPr>
          </a:p>
          <a:p>
            <a:r>
              <a:rPr lang="ms-MY" sz="2000" b="1" dirty="0">
                <a:latin typeface="Calibri"/>
                <a:ea typeface="Times New Roman"/>
                <a:cs typeface="Arial"/>
              </a:rPr>
              <a:t> </a:t>
            </a:r>
            <a:endParaRPr lang="en-US" sz="2000" dirty="0">
              <a:latin typeface="Times New Roman"/>
              <a:ea typeface="Times New Roman"/>
            </a:endParaRPr>
          </a:p>
          <a:p>
            <a:r>
              <a:rPr lang="ms-MY" dirty="0" smtClean="0">
                <a:latin typeface="Calibri"/>
                <a:ea typeface="Times New Roman"/>
                <a:cs typeface="Arial"/>
              </a:rPr>
              <a:t>10.00 pg</a:t>
            </a:r>
            <a:r>
              <a:rPr lang="ms-MY" dirty="0">
                <a:latin typeface="Calibri"/>
                <a:ea typeface="Times New Roman"/>
                <a:cs typeface="Arial"/>
              </a:rPr>
              <a:t>	</a:t>
            </a:r>
            <a:r>
              <a:rPr lang="ms-MY" dirty="0" smtClean="0">
                <a:latin typeface="Calibri"/>
                <a:ea typeface="Times New Roman"/>
                <a:cs typeface="Arial"/>
              </a:rPr>
              <a:t>	:</a:t>
            </a:r>
            <a:r>
              <a:rPr lang="ms-MY" dirty="0">
                <a:latin typeface="Calibri"/>
                <a:ea typeface="Times New Roman"/>
                <a:cs typeface="Arial"/>
              </a:rPr>
              <a:t>	Pendaftaran peserta program &amp; minum </a:t>
            </a:r>
            <a:r>
              <a:rPr lang="en-MY" dirty="0" err="1" smtClean="0">
                <a:latin typeface="Calibri"/>
                <a:ea typeface="Times New Roman"/>
                <a:cs typeface="Arial"/>
              </a:rPr>
              <a:t>pagi</a:t>
            </a:r>
            <a:endParaRPr lang="en-US" sz="2000" dirty="0">
              <a:latin typeface="Times New Roman"/>
              <a:ea typeface="Times New Roman"/>
            </a:endParaRPr>
          </a:p>
          <a:p>
            <a:r>
              <a:rPr lang="ms-MY" dirty="0">
                <a:latin typeface="Calibri"/>
                <a:ea typeface="Times New Roman"/>
                <a:cs typeface="Arial"/>
              </a:rPr>
              <a:t> </a:t>
            </a:r>
            <a:endParaRPr lang="en-US" sz="2000" dirty="0">
              <a:latin typeface="Times New Roman"/>
              <a:ea typeface="Times New Roman"/>
            </a:endParaRPr>
          </a:p>
          <a:p>
            <a:r>
              <a:rPr lang="ms-MY" dirty="0" smtClean="0">
                <a:latin typeface="Calibri"/>
                <a:ea typeface="Times New Roman"/>
                <a:cs typeface="Arial"/>
              </a:rPr>
              <a:t>11.00 pg</a:t>
            </a:r>
            <a:r>
              <a:rPr lang="ms-MY" dirty="0">
                <a:latin typeface="Calibri"/>
                <a:ea typeface="Times New Roman"/>
                <a:cs typeface="Arial"/>
              </a:rPr>
              <a:t>	</a:t>
            </a:r>
            <a:r>
              <a:rPr lang="ms-MY" dirty="0" smtClean="0">
                <a:latin typeface="Calibri"/>
                <a:ea typeface="Times New Roman"/>
                <a:cs typeface="Arial"/>
              </a:rPr>
              <a:t>	:</a:t>
            </a:r>
            <a:r>
              <a:rPr lang="ms-MY" dirty="0">
                <a:latin typeface="Calibri"/>
                <a:ea typeface="Times New Roman"/>
                <a:cs typeface="Arial"/>
              </a:rPr>
              <a:t>	Taklimat keselamatan oleh urusetia program</a:t>
            </a:r>
            <a:endParaRPr lang="en-US" sz="2000" dirty="0">
              <a:latin typeface="Times New Roman"/>
              <a:ea typeface="Times New Roman"/>
            </a:endParaRPr>
          </a:p>
          <a:p>
            <a:r>
              <a:rPr lang="ms-MY" dirty="0">
                <a:latin typeface="Calibri"/>
                <a:ea typeface="Times New Roman"/>
                <a:cs typeface="Arial"/>
              </a:rPr>
              <a:t> </a:t>
            </a:r>
            <a:endParaRPr lang="en-US" sz="2000" dirty="0">
              <a:latin typeface="Times New Roman"/>
              <a:ea typeface="Times New Roman"/>
            </a:endParaRPr>
          </a:p>
          <a:p>
            <a:r>
              <a:rPr lang="ms-MY" dirty="0" smtClean="0">
                <a:latin typeface="Calibri"/>
                <a:ea typeface="Times New Roman"/>
                <a:cs typeface="Arial"/>
              </a:rPr>
              <a:t>11.30 pg	</a:t>
            </a:r>
            <a:r>
              <a:rPr lang="ms-MY" dirty="0">
                <a:latin typeface="Calibri"/>
                <a:ea typeface="Times New Roman"/>
                <a:cs typeface="Arial"/>
              </a:rPr>
              <a:t>	</a:t>
            </a:r>
            <a:r>
              <a:rPr lang="ms-MY" dirty="0" smtClean="0">
                <a:latin typeface="Calibri"/>
                <a:ea typeface="Times New Roman"/>
                <a:cs typeface="Arial"/>
              </a:rPr>
              <a:t>:</a:t>
            </a:r>
            <a:r>
              <a:rPr lang="ms-MY" dirty="0">
                <a:latin typeface="Calibri"/>
                <a:ea typeface="Times New Roman"/>
                <a:cs typeface="Arial"/>
              </a:rPr>
              <a:t>	</a:t>
            </a:r>
            <a:r>
              <a:rPr lang="fi-FI" dirty="0">
                <a:latin typeface="Calibri"/>
                <a:ea typeface="Times New Roman"/>
                <a:cs typeface="Arial"/>
              </a:rPr>
              <a:t>Bacaan doa selamat &amp; peserta menaiki </a:t>
            </a:r>
            <a:r>
              <a:rPr lang="fi-FI" dirty="0" smtClean="0">
                <a:latin typeface="Calibri"/>
                <a:ea typeface="Times New Roman"/>
                <a:cs typeface="Arial"/>
              </a:rPr>
              <a:t>boat</a:t>
            </a:r>
            <a:endParaRPr lang="en-US" sz="2000" dirty="0">
              <a:latin typeface="Times New Roman"/>
              <a:ea typeface="Times New Roman"/>
            </a:endParaRPr>
          </a:p>
          <a:p>
            <a:r>
              <a:rPr lang="ms-MY" dirty="0">
                <a:latin typeface="Calibri"/>
                <a:ea typeface="Times New Roman"/>
                <a:cs typeface="Arial"/>
              </a:rPr>
              <a:t> </a:t>
            </a:r>
            <a:endParaRPr lang="en-US" sz="2000" dirty="0">
              <a:latin typeface="Times New Roman"/>
              <a:ea typeface="Times New Roman"/>
            </a:endParaRPr>
          </a:p>
          <a:p>
            <a:r>
              <a:rPr lang="ms-MY" dirty="0" smtClean="0">
                <a:latin typeface="Calibri"/>
                <a:ea typeface="Times New Roman"/>
                <a:cs typeface="Arial"/>
              </a:rPr>
              <a:t>12.00 tgh hari	:</a:t>
            </a:r>
            <a:r>
              <a:rPr lang="ms-MY" dirty="0">
                <a:latin typeface="Calibri"/>
                <a:ea typeface="Times New Roman"/>
                <a:cs typeface="Arial"/>
              </a:rPr>
              <a:t>	</a:t>
            </a:r>
            <a:r>
              <a:rPr lang="sv-SE" dirty="0">
                <a:latin typeface="Calibri"/>
                <a:ea typeface="Times New Roman"/>
                <a:cs typeface="Arial"/>
              </a:rPr>
              <a:t>Majlis perlepasan peserta ( Flag Off )</a:t>
            </a:r>
          </a:p>
          <a:p>
            <a:r>
              <a:rPr lang="sv-SE" dirty="0">
                <a:latin typeface="Calibri"/>
                <a:ea typeface="Times New Roman"/>
                <a:cs typeface="Arial"/>
              </a:rPr>
              <a:t> </a:t>
            </a:r>
            <a:r>
              <a:rPr lang="ms-MY" dirty="0">
                <a:latin typeface="Calibri"/>
                <a:ea typeface="Times New Roman"/>
                <a:cs typeface="Arial"/>
              </a:rPr>
              <a:t> </a:t>
            </a:r>
            <a:endParaRPr lang="en-US" sz="2000" dirty="0">
              <a:latin typeface="Times New Roman"/>
              <a:ea typeface="Times New Roman"/>
            </a:endParaRPr>
          </a:p>
          <a:p>
            <a:r>
              <a:rPr lang="ms-MY" dirty="0" smtClean="0">
                <a:latin typeface="Calibri"/>
                <a:ea typeface="Times New Roman"/>
                <a:cs typeface="Arial"/>
              </a:rPr>
              <a:t>2.00 ptg		:</a:t>
            </a:r>
            <a:r>
              <a:rPr lang="ms-MY" dirty="0">
                <a:latin typeface="Calibri"/>
                <a:ea typeface="Times New Roman"/>
                <a:cs typeface="Arial"/>
              </a:rPr>
              <a:t>	</a:t>
            </a:r>
            <a:r>
              <a:rPr lang="en-MY" dirty="0" err="1" smtClean="0">
                <a:latin typeface="Calibri"/>
                <a:ea typeface="Times New Roman"/>
                <a:cs typeface="Arial"/>
              </a:rPr>
              <a:t>Tiba</a:t>
            </a:r>
            <a:r>
              <a:rPr lang="en-MY" dirty="0" smtClean="0">
                <a:latin typeface="Calibri"/>
                <a:ea typeface="Times New Roman"/>
                <a:cs typeface="Arial"/>
              </a:rPr>
              <a:t> di </a:t>
            </a:r>
            <a:r>
              <a:rPr lang="en-MY" dirty="0" err="1" smtClean="0">
                <a:latin typeface="Calibri"/>
                <a:ea typeface="Times New Roman"/>
                <a:cs typeface="Arial"/>
              </a:rPr>
              <a:t>lokasi</a:t>
            </a:r>
            <a:r>
              <a:rPr lang="en-MY" dirty="0" smtClean="0">
                <a:latin typeface="Calibri"/>
                <a:ea typeface="Times New Roman"/>
                <a:cs typeface="Arial"/>
              </a:rPr>
              <a:t> </a:t>
            </a:r>
            <a:r>
              <a:rPr lang="en-MY" dirty="0" err="1" smtClean="0">
                <a:latin typeface="Calibri"/>
                <a:ea typeface="Times New Roman"/>
                <a:cs typeface="Arial"/>
              </a:rPr>
              <a:t>dan</a:t>
            </a:r>
            <a:r>
              <a:rPr lang="en-MY" dirty="0" smtClean="0">
                <a:latin typeface="Calibri"/>
                <a:ea typeface="Times New Roman"/>
                <a:cs typeface="Arial"/>
              </a:rPr>
              <a:t> </a:t>
            </a:r>
            <a:r>
              <a:rPr lang="en-MY" dirty="0" err="1" smtClean="0">
                <a:latin typeface="Calibri"/>
                <a:ea typeface="Times New Roman"/>
                <a:cs typeface="Arial"/>
              </a:rPr>
              <a:t>mula</a:t>
            </a:r>
            <a:r>
              <a:rPr lang="en-MY" dirty="0" smtClean="0">
                <a:latin typeface="Calibri"/>
                <a:ea typeface="Times New Roman"/>
                <a:cs typeface="Arial"/>
              </a:rPr>
              <a:t> </a:t>
            </a:r>
            <a:r>
              <a:rPr lang="en-MY" dirty="0" err="1" smtClean="0">
                <a:latin typeface="Calibri"/>
                <a:ea typeface="Times New Roman"/>
                <a:cs typeface="Arial"/>
              </a:rPr>
              <a:t>memancing</a:t>
            </a:r>
            <a:endParaRPr lang="en-US" sz="2000" dirty="0">
              <a:latin typeface="Times New Roman"/>
              <a:ea typeface="Times New Roman"/>
            </a:endParaRPr>
          </a:p>
          <a:p>
            <a:r>
              <a:rPr lang="ms-MY" dirty="0">
                <a:latin typeface="Calibri"/>
                <a:ea typeface="Times New Roman"/>
                <a:cs typeface="Arial"/>
              </a:rPr>
              <a:t> </a:t>
            </a:r>
            <a:endParaRPr lang="en-US" sz="2000" dirty="0">
              <a:latin typeface="Times New Roman"/>
              <a:ea typeface="Times New Roman"/>
            </a:endParaRPr>
          </a:p>
          <a:p>
            <a:r>
              <a:rPr lang="en-US" sz="2000" b="1" u="sng" dirty="0" err="1" smtClean="0">
                <a:solidFill>
                  <a:srgbClr val="FF0000"/>
                </a:solidFill>
                <a:latin typeface="Calibri"/>
                <a:ea typeface="Times New Roman"/>
                <a:cs typeface="Arial"/>
              </a:rPr>
              <a:t>Hari</a:t>
            </a:r>
            <a:r>
              <a:rPr lang="en-US" sz="2000" b="1" u="sng" dirty="0" smtClean="0">
                <a:solidFill>
                  <a:srgbClr val="FF0000"/>
                </a:solidFill>
                <a:latin typeface="Calibri"/>
                <a:ea typeface="Times New Roman"/>
                <a:cs typeface="Arial"/>
              </a:rPr>
              <a:t> </a:t>
            </a:r>
            <a:r>
              <a:rPr lang="en-US" sz="2000" b="1" u="sng" dirty="0" err="1" smtClean="0">
                <a:solidFill>
                  <a:srgbClr val="FF0000"/>
                </a:solidFill>
                <a:latin typeface="Calibri"/>
                <a:ea typeface="Times New Roman"/>
                <a:cs typeface="Arial"/>
              </a:rPr>
              <a:t>Kedua</a:t>
            </a:r>
            <a:endParaRPr lang="en-US" sz="2000" dirty="0">
              <a:solidFill>
                <a:srgbClr val="FF0000"/>
              </a:solidFill>
              <a:latin typeface="Times New Roman"/>
              <a:ea typeface="Times New Roman"/>
            </a:endParaRPr>
          </a:p>
          <a:p>
            <a:endParaRPr lang="en-US" sz="1000" dirty="0">
              <a:latin typeface="Times New Roman"/>
              <a:ea typeface="Times New Roman"/>
            </a:endParaRPr>
          </a:p>
          <a:p>
            <a:r>
              <a:rPr lang="ms-MY" dirty="0" smtClean="0">
                <a:latin typeface="Calibri"/>
                <a:ea typeface="Times New Roman"/>
                <a:cs typeface="Arial"/>
              </a:rPr>
              <a:t>12.00 tgh hari	:</a:t>
            </a:r>
            <a:r>
              <a:rPr lang="ms-MY" dirty="0">
                <a:latin typeface="Calibri"/>
                <a:ea typeface="Times New Roman"/>
                <a:cs typeface="Arial"/>
              </a:rPr>
              <a:t>	</a:t>
            </a:r>
            <a:r>
              <a:rPr lang="en-MY" dirty="0" err="1" smtClean="0">
                <a:latin typeface="Calibri"/>
                <a:ea typeface="Times New Roman"/>
                <a:cs typeface="Arial"/>
              </a:rPr>
              <a:t>Bertolak</a:t>
            </a:r>
            <a:r>
              <a:rPr lang="en-MY" dirty="0" smtClean="0">
                <a:latin typeface="Calibri"/>
                <a:ea typeface="Times New Roman"/>
                <a:cs typeface="Arial"/>
              </a:rPr>
              <a:t> </a:t>
            </a:r>
            <a:r>
              <a:rPr lang="en-MY" dirty="0" err="1" smtClean="0">
                <a:latin typeface="Calibri"/>
                <a:ea typeface="Times New Roman"/>
                <a:cs typeface="Arial"/>
              </a:rPr>
              <a:t>dari</a:t>
            </a:r>
            <a:r>
              <a:rPr lang="en-MY" dirty="0" smtClean="0">
                <a:latin typeface="Calibri"/>
                <a:ea typeface="Times New Roman"/>
                <a:cs typeface="Arial"/>
              </a:rPr>
              <a:t> </a:t>
            </a:r>
            <a:r>
              <a:rPr lang="en-MY" dirty="0" err="1" smtClean="0">
                <a:latin typeface="Calibri"/>
                <a:ea typeface="Times New Roman"/>
                <a:cs typeface="Arial"/>
              </a:rPr>
              <a:t>lokasi</a:t>
            </a:r>
            <a:r>
              <a:rPr lang="en-MY" dirty="0" smtClean="0">
                <a:latin typeface="Calibri"/>
                <a:ea typeface="Times New Roman"/>
                <a:cs typeface="Arial"/>
              </a:rPr>
              <a:t> </a:t>
            </a:r>
            <a:r>
              <a:rPr lang="en-MY" dirty="0" err="1" smtClean="0">
                <a:latin typeface="Calibri"/>
                <a:ea typeface="Times New Roman"/>
                <a:cs typeface="Arial"/>
              </a:rPr>
              <a:t>memancing</a:t>
            </a:r>
            <a:endParaRPr lang="en-US" sz="2000" dirty="0">
              <a:latin typeface="Times New Roman"/>
              <a:ea typeface="Times New Roman"/>
            </a:endParaRPr>
          </a:p>
          <a:p>
            <a:r>
              <a:rPr lang="ms-MY" dirty="0">
                <a:latin typeface="Calibri"/>
                <a:ea typeface="Times New Roman"/>
                <a:cs typeface="Arial"/>
              </a:rPr>
              <a:t> </a:t>
            </a:r>
            <a:endParaRPr lang="en-US" sz="2000" dirty="0">
              <a:latin typeface="Times New Roman"/>
              <a:ea typeface="Times New Roman"/>
            </a:endParaRPr>
          </a:p>
          <a:p>
            <a:r>
              <a:rPr lang="ms-MY" dirty="0" smtClean="0">
                <a:latin typeface="Calibri"/>
                <a:ea typeface="Times New Roman"/>
                <a:cs typeface="Arial"/>
              </a:rPr>
              <a:t>2.00 ptg	</a:t>
            </a:r>
            <a:r>
              <a:rPr lang="ms-MY" dirty="0">
                <a:latin typeface="Calibri"/>
                <a:ea typeface="Times New Roman"/>
                <a:cs typeface="Arial"/>
              </a:rPr>
              <a:t>	:	</a:t>
            </a:r>
            <a:r>
              <a:rPr lang="ms-MY" dirty="0" smtClean="0">
                <a:latin typeface="Calibri"/>
                <a:ea typeface="Times New Roman"/>
                <a:cs typeface="Arial"/>
              </a:rPr>
              <a:t>Tiba di Jetty Awam Tasik Banding / Majlis Penutup / Makan Tengah </a:t>
            </a:r>
          </a:p>
          <a:p>
            <a:r>
              <a:rPr lang="ms-MY" dirty="0">
                <a:latin typeface="Calibri"/>
                <a:ea typeface="Times New Roman"/>
                <a:cs typeface="Arial"/>
              </a:rPr>
              <a:t>	</a:t>
            </a:r>
            <a:r>
              <a:rPr lang="ms-MY" dirty="0" smtClean="0">
                <a:latin typeface="Calibri"/>
                <a:ea typeface="Times New Roman"/>
                <a:cs typeface="Arial"/>
              </a:rPr>
              <a:t>		Hari / Bersurai</a:t>
            </a:r>
            <a:endParaRPr lang="en-US" sz="20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1519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8000" y="533400"/>
            <a:ext cx="11379200" cy="758952"/>
          </a:xfrm>
        </p:spPr>
        <p:txBody>
          <a:bodyPr>
            <a:noAutofit/>
          </a:bodyPr>
          <a:lstStyle/>
          <a:p>
            <a:pPr algn="ctr"/>
            <a:r>
              <a:rPr lang="en-US" sz="4800" b="1" u="sng" dirty="0" smtClean="0">
                <a:solidFill>
                  <a:schemeClr val="tx1"/>
                </a:solidFill>
                <a:effectLst/>
                <a:latin typeface="Calibri" pitchFamily="34" charset="0"/>
              </a:rPr>
              <a:t>CADANGAN KATEGORI </a:t>
            </a:r>
            <a:br>
              <a:rPr lang="en-US" sz="4800" b="1" u="sng" dirty="0" smtClean="0">
                <a:solidFill>
                  <a:schemeClr val="tx1"/>
                </a:solidFill>
                <a:effectLst/>
                <a:latin typeface="Calibri" pitchFamily="34" charset="0"/>
              </a:rPr>
            </a:br>
            <a:r>
              <a:rPr lang="en-US" sz="4800" b="1" u="sng" dirty="0" smtClean="0">
                <a:solidFill>
                  <a:schemeClr val="tx1"/>
                </a:solidFill>
                <a:effectLst/>
                <a:latin typeface="Calibri" pitchFamily="34" charset="0"/>
              </a:rPr>
              <a:t>PERTANDINGAN</a:t>
            </a:r>
            <a:endParaRPr lang="en-MY" sz="4800" b="1" u="sng" dirty="0"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219200" y="2647950"/>
            <a:ext cx="10572750" cy="341667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200" b="1" dirty="0" smtClean="0">
                <a:solidFill>
                  <a:schemeClr val="tx1"/>
                </a:solidFill>
                <a:latin typeface="Maiandra GD" pitchFamily="34" charset="0"/>
              </a:rPr>
              <a:t>1. </a:t>
            </a:r>
            <a:r>
              <a:rPr lang="en-US" sz="3200" b="1" dirty="0" err="1" smtClean="0">
                <a:solidFill>
                  <a:schemeClr val="tx1"/>
                </a:solidFill>
                <a:latin typeface="Maiandra GD" pitchFamily="34" charset="0"/>
              </a:rPr>
              <a:t>Kategori</a:t>
            </a:r>
            <a:r>
              <a:rPr lang="en-US" sz="3200" b="1" dirty="0" smtClean="0">
                <a:solidFill>
                  <a:schemeClr val="tx1"/>
                </a:solidFill>
                <a:latin typeface="Maiandra GD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Maiandra GD" pitchFamily="34" charset="0"/>
              </a:rPr>
              <a:t>Tangkapan</a:t>
            </a:r>
            <a:r>
              <a:rPr lang="en-US" sz="3200" b="1" dirty="0" smtClean="0">
                <a:solidFill>
                  <a:schemeClr val="tx1"/>
                </a:solidFill>
                <a:latin typeface="Maiandra GD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Maiandra GD" pitchFamily="34" charset="0"/>
              </a:rPr>
              <a:t>Terberat</a:t>
            </a:r>
            <a:r>
              <a:rPr lang="en-US" sz="3200" b="1" dirty="0" smtClean="0">
                <a:solidFill>
                  <a:schemeClr val="tx1"/>
                </a:solidFill>
                <a:latin typeface="Maiandra GD" pitchFamily="34" charset="0"/>
              </a:rPr>
              <a:t> – Wilayah</a:t>
            </a:r>
          </a:p>
          <a:p>
            <a:endParaRPr lang="en-US" sz="3200" b="1" dirty="0">
              <a:solidFill>
                <a:schemeClr val="tx1"/>
              </a:solidFill>
              <a:latin typeface="Maiandra GD" pitchFamily="34" charset="0"/>
            </a:endParaRPr>
          </a:p>
          <a:p>
            <a:r>
              <a:rPr lang="en-US" sz="3200" b="1" dirty="0" smtClean="0">
                <a:solidFill>
                  <a:schemeClr val="tx1"/>
                </a:solidFill>
                <a:latin typeface="Maiandra GD" pitchFamily="34" charset="0"/>
              </a:rPr>
              <a:t>2. </a:t>
            </a:r>
            <a:r>
              <a:rPr lang="en-US" sz="3200" b="1" dirty="0" err="1" smtClean="0">
                <a:solidFill>
                  <a:schemeClr val="tx1"/>
                </a:solidFill>
                <a:latin typeface="Maiandra GD" pitchFamily="34" charset="0"/>
              </a:rPr>
              <a:t>Kategori</a:t>
            </a:r>
            <a:r>
              <a:rPr lang="en-US" sz="3200" b="1" dirty="0" smtClean="0">
                <a:solidFill>
                  <a:schemeClr val="tx1"/>
                </a:solidFill>
                <a:latin typeface="Maiandra GD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Maiandra GD" pitchFamily="34" charset="0"/>
              </a:rPr>
              <a:t>Ikan</a:t>
            </a:r>
            <a:r>
              <a:rPr lang="en-US" sz="3200" b="1" dirty="0" smtClean="0">
                <a:solidFill>
                  <a:schemeClr val="tx1"/>
                </a:solidFill>
                <a:latin typeface="Maiandra GD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Maiandra GD" pitchFamily="34" charset="0"/>
              </a:rPr>
              <a:t>Terbesar</a:t>
            </a:r>
            <a:r>
              <a:rPr lang="en-US" sz="3200" b="1" dirty="0" smtClean="0">
                <a:solidFill>
                  <a:schemeClr val="tx1"/>
                </a:solidFill>
                <a:latin typeface="Maiandra GD" pitchFamily="34" charset="0"/>
              </a:rPr>
              <a:t> </a:t>
            </a:r>
            <a:r>
              <a:rPr lang="en-US" sz="3200" b="1" dirty="0" smtClean="0">
                <a:solidFill>
                  <a:schemeClr val="tx1"/>
                </a:solidFill>
                <a:latin typeface="Maiandra GD" pitchFamily="34" charset="0"/>
              </a:rPr>
              <a:t>- </a:t>
            </a:r>
            <a:r>
              <a:rPr lang="en-US" sz="3200" b="1" dirty="0" err="1" smtClean="0">
                <a:solidFill>
                  <a:schemeClr val="tx1"/>
                </a:solidFill>
                <a:latin typeface="Maiandra GD" pitchFamily="34" charset="0"/>
              </a:rPr>
              <a:t>Individu</a:t>
            </a:r>
            <a:endParaRPr lang="en-US" sz="3200" b="1" dirty="0" smtClean="0">
              <a:solidFill>
                <a:schemeClr val="tx1"/>
              </a:solidFill>
              <a:latin typeface="Maiandra GD" pitchFamily="34" charset="0"/>
            </a:endParaRPr>
          </a:p>
          <a:p>
            <a:endParaRPr lang="en-US" sz="3200" b="1" dirty="0">
              <a:solidFill>
                <a:schemeClr val="tx1"/>
              </a:solidFill>
              <a:latin typeface="Maiandra GD" pitchFamily="34" charset="0"/>
            </a:endParaRPr>
          </a:p>
          <a:p>
            <a:r>
              <a:rPr lang="en-US" sz="3200" b="1" dirty="0" smtClean="0">
                <a:solidFill>
                  <a:schemeClr val="tx1"/>
                </a:solidFill>
                <a:latin typeface="Maiandra GD" pitchFamily="34" charset="0"/>
              </a:rPr>
              <a:t>3. </a:t>
            </a:r>
            <a:r>
              <a:rPr lang="en-US" sz="3200" b="1" dirty="0" err="1" smtClean="0">
                <a:solidFill>
                  <a:schemeClr val="tx1"/>
                </a:solidFill>
                <a:latin typeface="Maiandra GD" pitchFamily="34" charset="0"/>
              </a:rPr>
              <a:t>Kategori</a:t>
            </a:r>
            <a:r>
              <a:rPr lang="en-US" sz="3200" b="1" dirty="0" smtClean="0">
                <a:solidFill>
                  <a:schemeClr val="tx1"/>
                </a:solidFill>
                <a:latin typeface="Maiandra GD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Maiandra GD" pitchFamily="34" charset="0"/>
              </a:rPr>
              <a:t>Ikan</a:t>
            </a:r>
            <a:r>
              <a:rPr lang="en-US" sz="3200" b="1" dirty="0" smtClean="0">
                <a:solidFill>
                  <a:schemeClr val="tx1"/>
                </a:solidFill>
                <a:latin typeface="Maiandra GD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Maiandra GD" pitchFamily="34" charset="0"/>
              </a:rPr>
              <a:t>Terkecil</a:t>
            </a:r>
            <a:r>
              <a:rPr lang="en-US" sz="3200" b="1" dirty="0" smtClean="0">
                <a:solidFill>
                  <a:schemeClr val="tx1"/>
                </a:solidFill>
                <a:latin typeface="Maiandra GD" pitchFamily="34" charset="0"/>
              </a:rPr>
              <a:t> – </a:t>
            </a:r>
            <a:r>
              <a:rPr lang="en-US" sz="3200" b="1" dirty="0" err="1" smtClean="0">
                <a:solidFill>
                  <a:schemeClr val="tx1"/>
                </a:solidFill>
                <a:latin typeface="Maiandra GD" pitchFamily="34" charset="0"/>
              </a:rPr>
              <a:t>Individu</a:t>
            </a:r>
            <a:endParaRPr lang="en-US" sz="3200" b="1" dirty="0" smtClean="0">
              <a:solidFill>
                <a:schemeClr val="tx1"/>
              </a:solidFill>
              <a:latin typeface="Maiandra GD" pitchFamily="34" charset="0"/>
            </a:endParaRPr>
          </a:p>
          <a:p>
            <a:r>
              <a:rPr lang="en-US" sz="3200" b="1" dirty="0" smtClean="0">
                <a:solidFill>
                  <a:schemeClr val="tx1"/>
                </a:solidFill>
                <a:latin typeface="Maiandra GD" pitchFamily="34" charset="0"/>
              </a:rPr>
              <a:t/>
            </a:r>
            <a:br>
              <a:rPr lang="en-US" sz="3200" b="1" dirty="0" smtClean="0">
                <a:solidFill>
                  <a:schemeClr val="tx1"/>
                </a:solidFill>
                <a:latin typeface="Maiandra GD" pitchFamily="34" charset="0"/>
              </a:rPr>
            </a:br>
            <a:endParaRPr lang="en-US" sz="3200" b="1" dirty="0" smtClean="0">
              <a:solidFill>
                <a:schemeClr val="tx1"/>
              </a:solidFill>
              <a:latin typeface="Maiandra G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1254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800100" y="2362200"/>
            <a:ext cx="10972800" cy="11430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8000" b="1" dirty="0" smtClean="0">
                <a:solidFill>
                  <a:schemeClr val="tx1"/>
                </a:solidFill>
                <a:latin typeface="Maiandra GD" pitchFamily="34" charset="0"/>
              </a:rPr>
              <a:t>SEKIAN</a:t>
            </a:r>
            <a:br>
              <a:rPr lang="en-US" sz="8000" b="1" dirty="0" smtClean="0">
                <a:solidFill>
                  <a:schemeClr val="tx1"/>
                </a:solidFill>
                <a:latin typeface="Maiandra GD" pitchFamily="34" charset="0"/>
              </a:rPr>
            </a:br>
            <a:r>
              <a:rPr lang="en-US" sz="8000" b="1" dirty="0" smtClean="0">
                <a:solidFill>
                  <a:schemeClr val="tx1"/>
                </a:solidFill>
                <a:latin typeface="Maiandra GD" pitchFamily="34" charset="0"/>
              </a:rPr>
              <a:t>TERIMA KASIH</a:t>
            </a:r>
          </a:p>
        </p:txBody>
      </p:sp>
    </p:spTree>
    <p:extLst>
      <p:ext uri="{BB962C8B-B14F-4D97-AF65-F5344CB8AC3E}">
        <p14:creationId xmlns:p14="http://schemas.microsoft.com/office/powerpoint/2010/main" val="100440052"/>
      </p:ext>
    </p:extLst>
  </p:cSld>
  <p:clrMapOvr>
    <a:masterClrMapping/>
  </p:clrMapOvr>
  <p:transition spd="slow" advTm="1900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2606" y="1868020"/>
            <a:ext cx="10560050" cy="3914215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Aft>
                <a:spcPts val="600"/>
              </a:spcAft>
              <a:buFont typeface="Wingdings" pitchFamily="2" charset="2"/>
              <a:buChar char="v"/>
            </a:pPr>
            <a:r>
              <a:rPr lang="en-US" sz="4400" b="1" dirty="0" smtClean="0"/>
              <a:t>Program </a:t>
            </a:r>
            <a:r>
              <a:rPr lang="en-US" sz="4400" b="1" dirty="0" err="1" smtClean="0"/>
              <a:t>memancing</a:t>
            </a:r>
            <a:r>
              <a:rPr lang="en-US" sz="4400" b="1" dirty="0" smtClean="0"/>
              <a:t> di </a:t>
            </a:r>
            <a:r>
              <a:rPr lang="en-US" sz="4400" b="1" dirty="0" err="1" smtClean="0"/>
              <a:t>Tasik</a:t>
            </a:r>
            <a:r>
              <a:rPr lang="en-US" sz="4400" b="1" dirty="0" smtClean="0"/>
              <a:t> Banding </a:t>
            </a:r>
            <a:r>
              <a:rPr lang="en-US" sz="4400" b="1" dirty="0" err="1" smtClean="0"/>
              <a:t>merupakan</a:t>
            </a:r>
            <a:r>
              <a:rPr lang="en-US" sz="4400" b="1" dirty="0" smtClean="0"/>
              <a:t> yang </a:t>
            </a:r>
            <a:r>
              <a:rPr lang="en-US" sz="4400" b="1" dirty="0" err="1" smtClean="0"/>
              <a:t>pertama</a:t>
            </a:r>
            <a:r>
              <a:rPr lang="en-US" sz="4400" b="1" dirty="0" smtClean="0"/>
              <a:t> kali </a:t>
            </a:r>
            <a:r>
              <a:rPr lang="en-US" sz="4400" b="1" dirty="0" err="1" smtClean="0"/>
              <a:t>dianjurkan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oleh</a:t>
            </a:r>
            <a:r>
              <a:rPr lang="en-US" sz="4400" b="1" dirty="0" smtClean="0"/>
              <a:t> KSRF  </a:t>
            </a:r>
          </a:p>
          <a:p>
            <a:pPr>
              <a:lnSpc>
                <a:spcPct val="120000"/>
              </a:lnSpc>
              <a:spcAft>
                <a:spcPts val="600"/>
              </a:spcAft>
              <a:buFont typeface="Wingdings" pitchFamily="2" charset="2"/>
              <a:buChar char="v"/>
            </a:pPr>
            <a:r>
              <a:rPr lang="en-US" sz="4400" b="1" dirty="0" smtClean="0"/>
              <a:t>KSRF Trolak </a:t>
            </a:r>
            <a:r>
              <a:rPr lang="en-US" sz="4400" b="1" dirty="0" err="1" smtClean="0"/>
              <a:t>akan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menjadi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tuan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rumah</a:t>
            </a:r>
            <a:r>
              <a:rPr lang="en-US" sz="4400" b="1" dirty="0" smtClean="0"/>
              <a:t> </a:t>
            </a:r>
          </a:p>
          <a:p>
            <a:pPr>
              <a:lnSpc>
                <a:spcPct val="120000"/>
              </a:lnSpc>
              <a:spcAft>
                <a:spcPts val="600"/>
              </a:spcAft>
              <a:buFont typeface="Wingdings" pitchFamily="2" charset="2"/>
              <a:buChar char="v"/>
            </a:pPr>
            <a:r>
              <a:rPr lang="en-US" sz="4400" b="1" dirty="0" err="1" smtClean="0"/>
              <a:t>Tasik</a:t>
            </a:r>
            <a:r>
              <a:rPr lang="en-US" sz="4400" b="1" dirty="0" smtClean="0"/>
              <a:t> Banding </a:t>
            </a:r>
            <a:r>
              <a:rPr lang="en-US" sz="4400" b="1" dirty="0" err="1" smtClean="0"/>
              <a:t>terkenal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dengan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spesis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ikan</a:t>
            </a:r>
            <a:r>
              <a:rPr lang="en-US" sz="4400" b="1" dirty="0" smtClean="0"/>
              <a:t> air </a:t>
            </a:r>
            <a:r>
              <a:rPr lang="en-US" sz="4400" b="1" dirty="0" err="1" smtClean="0"/>
              <a:t>tawar</a:t>
            </a:r>
            <a:endParaRPr lang="en-US" sz="4400" b="1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533400"/>
            <a:ext cx="11379200" cy="758952"/>
          </a:xfrm>
        </p:spPr>
        <p:txBody>
          <a:bodyPr>
            <a:noAutofit/>
          </a:bodyPr>
          <a:lstStyle/>
          <a:p>
            <a:pPr algn="ctr"/>
            <a:r>
              <a:rPr lang="en-US" sz="4800" b="1" u="sng" dirty="0" smtClean="0">
                <a:solidFill>
                  <a:schemeClr val="tx1"/>
                </a:solidFill>
                <a:effectLst/>
                <a:latin typeface="Calibri" pitchFamily="34" charset="0"/>
              </a:rPr>
              <a:t>LATAR BELAKANG</a:t>
            </a:r>
            <a:endParaRPr lang="en-MY" sz="4800" b="1" u="sng" dirty="0"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317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4364" y="1555376"/>
            <a:ext cx="10299501" cy="3235565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  <a:effectLst/>
                <a:latin typeface="Berlin Sans FB Demi" panose="020E0802020502020306" pitchFamily="34" charset="0"/>
              </a:rPr>
              <a:t>Program </a:t>
            </a:r>
            <a:r>
              <a:rPr lang="en-US" sz="4800" b="1" dirty="0" err="1" smtClean="0">
                <a:solidFill>
                  <a:schemeClr val="tx1"/>
                </a:solidFill>
                <a:effectLst/>
                <a:latin typeface="Berlin Sans FB Demi" panose="020E0802020502020306" pitchFamily="34" charset="0"/>
              </a:rPr>
              <a:t>Memancing</a:t>
            </a:r>
            <a:r>
              <a:rPr lang="en-US" sz="4800" b="1" dirty="0" smtClean="0">
                <a:solidFill>
                  <a:schemeClr val="tx1"/>
                </a:solidFill>
                <a:effectLst/>
                <a:latin typeface="Berlin Sans FB Demi" panose="020E0802020502020306" pitchFamily="34" charset="0"/>
              </a:rPr>
              <a:t> di </a:t>
            </a:r>
            <a:r>
              <a:rPr lang="en-US" sz="4800" b="1" dirty="0" err="1" smtClean="0">
                <a:solidFill>
                  <a:schemeClr val="tx1"/>
                </a:solidFill>
                <a:effectLst/>
                <a:latin typeface="Berlin Sans FB Demi" panose="020E0802020502020306" pitchFamily="34" charset="0"/>
              </a:rPr>
              <a:t>Tasik</a:t>
            </a:r>
            <a:r>
              <a:rPr lang="en-US" sz="4800" b="1" dirty="0" smtClean="0">
                <a:solidFill>
                  <a:schemeClr val="tx1"/>
                </a:solidFill>
                <a:effectLst/>
                <a:latin typeface="Berlin Sans FB Demi" panose="020E0802020502020306" pitchFamily="34" charset="0"/>
              </a:rPr>
              <a:t> Banding KSRF 2019 </a:t>
            </a:r>
            <a:r>
              <a:rPr lang="en-US" sz="4800" b="1" dirty="0" err="1" smtClean="0">
                <a:solidFill>
                  <a:schemeClr val="tx1"/>
                </a:solidFill>
                <a:effectLst/>
                <a:latin typeface="Berlin Sans FB Demi" panose="020E0802020502020306" pitchFamily="34" charset="0"/>
              </a:rPr>
              <a:t>akan</a:t>
            </a:r>
            <a:r>
              <a:rPr lang="en-US" sz="4800" b="1" dirty="0" smtClean="0">
                <a:solidFill>
                  <a:schemeClr val="tx1"/>
                </a:solidFill>
                <a:effectLst/>
                <a:latin typeface="Berlin Sans FB Demi" panose="020E0802020502020306" pitchFamily="34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effectLst/>
                <a:latin typeface="Berlin Sans FB Demi" panose="020E0802020502020306" pitchFamily="34" charset="0"/>
              </a:rPr>
              <a:t>diuruskan</a:t>
            </a:r>
            <a:r>
              <a:rPr lang="en-US" sz="4800" b="1" dirty="0" smtClean="0">
                <a:solidFill>
                  <a:schemeClr val="tx1"/>
                </a:solidFill>
                <a:effectLst/>
                <a:latin typeface="Berlin Sans FB Demi" panose="020E0802020502020306" pitchFamily="34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effectLst/>
                <a:latin typeface="Berlin Sans FB Demi" panose="020E0802020502020306" pitchFamily="34" charset="0"/>
              </a:rPr>
              <a:t>oleh</a:t>
            </a:r>
            <a:r>
              <a:rPr lang="en-US" sz="4800" b="1" dirty="0" smtClean="0">
                <a:solidFill>
                  <a:schemeClr val="tx1"/>
                </a:solidFill>
                <a:effectLst/>
                <a:latin typeface="Berlin Sans FB Demi" panose="020E0802020502020306" pitchFamily="34" charset="0"/>
              </a:rPr>
              <a:t> KSRF TROLAK </a:t>
            </a:r>
            <a:r>
              <a:rPr lang="en-US" sz="4800" b="1" dirty="0" err="1" smtClean="0">
                <a:solidFill>
                  <a:schemeClr val="tx1"/>
                </a:solidFill>
                <a:effectLst/>
                <a:latin typeface="Berlin Sans FB Demi" panose="020E0802020502020306" pitchFamily="34" charset="0"/>
              </a:rPr>
              <a:t>dengan</a:t>
            </a:r>
            <a:r>
              <a:rPr lang="en-US" sz="4800" b="1" dirty="0" smtClean="0">
                <a:solidFill>
                  <a:schemeClr val="tx1"/>
                </a:solidFill>
                <a:effectLst/>
                <a:latin typeface="Berlin Sans FB Demi" panose="020E0802020502020306" pitchFamily="34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effectLst/>
                <a:latin typeface="Berlin Sans FB Demi" panose="020E0802020502020306" pitchFamily="34" charset="0"/>
              </a:rPr>
              <a:t>kerjasama</a:t>
            </a:r>
            <a:r>
              <a:rPr lang="en-US" sz="4800" b="1" dirty="0" smtClean="0">
                <a:solidFill>
                  <a:schemeClr val="tx1"/>
                </a:solidFill>
                <a:effectLst/>
                <a:latin typeface="Berlin Sans FB Demi" panose="020E0802020502020306" pitchFamily="34" charset="0"/>
              </a:rPr>
              <a:t> PENGUSAHA </a:t>
            </a:r>
            <a:r>
              <a:rPr lang="en-US" sz="4800" b="1" dirty="0" err="1" smtClean="0">
                <a:solidFill>
                  <a:schemeClr val="tx1"/>
                </a:solidFill>
                <a:effectLst/>
                <a:latin typeface="Berlin Sans FB Demi" panose="020E0802020502020306" pitchFamily="34" charset="0"/>
              </a:rPr>
              <a:t>dari</a:t>
            </a:r>
            <a:r>
              <a:rPr lang="en-US" sz="4800" b="1" dirty="0" smtClean="0">
                <a:solidFill>
                  <a:schemeClr val="tx1"/>
                </a:solidFill>
                <a:effectLst/>
                <a:latin typeface="Berlin Sans FB Demi" panose="020E0802020502020306" pitchFamily="34" charset="0"/>
              </a:rPr>
              <a:t> FELDA Lawin </a:t>
            </a:r>
            <a:r>
              <a:rPr lang="en-US" sz="4800" b="1" dirty="0" smtClean="0">
                <a:solidFill>
                  <a:schemeClr val="tx1"/>
                </a:solidFill>
                <a:effectLst/>
                <a:latin typeface="Berlin Sans FB Demi" panose="020E0802020502020306" pitchFamily="34" charset="0"/>
              </a:rPr>
              <a:t>Selatan &amp; Kawan2 </a:t>
            </a:r>
            <a:r>
              <a:rPr lang="en-US" sz="4800" b="1" dirty="0" err="1" smtClean="0">
                <a:solidFill>
                  <a:schemeClr val="tx1"/>
                </a:solidFill>
                <a:effectLst/>
                <a:latin typeface="Berlin Sans FB Demi" panose="020E0802020502020306" pitchFamily="34" charset="0"/>
              </a:rPr>
              <a:t>pada</a:t>
            </a:r>
            <a:r>
              <a:rPr lang="en-US" sz="4800" b="1" dirty="0" smtClean="0">
                <a:solidFill>
                  <a:schemeClr val="tx1"/>
                </a:solidFill>
                <a:effectLst/>
                <a:latin typeface="Berlin Sans FB Demi" panose="020E0802020502020306" pitchFamily="34" charset="0"/>
              </a:rPr>
              <a:t> 3-4 </a:t>
            </a:r>
            <a:r>
              <a:rPr lang="en-US" sz="4800" b="1" dirty="0" err="1" smtClean="0">
                <a:solidFill>
                  <a:schemeClr val="tx1"/>
                </a:solidFill>
                <a:effectLst/>
                <a:latin typeface="Berlin Sans FB Demi" panose="020E0802020502020306" pitchFamily="34" charset="0"/>
              </a:rPr>
              <a:t>Ogos</a:t>
            </a:r>
            <a:r>
              <a:rPr lang="en-US" sz="4800" b="1" dirty="0" smtClean="0">
                <a:solidFill>
                  <a:schemeClr val="tx1"/>
                </a:solidFill>
                <a:effectLst/>
                <a:latin typeface="Berlin Sans FB Demi" panose="020E0802020502020306" pitchFamily="34" charset="0"/>
              </a:rPr>
              <a:t> 2019.</a:t>
            </a:r>
            <a:endParaRPr lang="en-MY" sz="4800" b="1" dirty="0">
              <a:solidFill>
                <a:schemeClr val="tx1"/>
              </a:solidFill>
              <a:effectLst/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9290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77850" y="266700"/>
            <a:ext cx="11379200" cy="758952"/>
          </a:xfrm>
        </p:spPr>
        <p:txBody>
          <a:bodyPr>
            <a:noAutofit/>
          </a:bodyPr>
          <a:lstStyle/>
          <a:p>
            <a:pPr algn="ctr"/>
            <a:r>
              <a:rPr lang="en-US" sz="4800" b="1" u="sng" dirty="0" smtClean="0">
                <a:solidFill>
                  <a:schemeClr val="tx1"/>
                </a:solidFill>
                <a:latin typeface="Calibri" pitchFamily="34" charset="0"/>
              </a:rPr>
              <a:t>CADANGAN PENYERTAAN</a:t>
            </a:r>
            <a:endParaRPr lang="en-MY" sz="4800" b="1" u="sng" dirty="0"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2000161"/>
              </p:ext>
            </p:extLst>
          </p:nvPr>
        </p:nvGraphicFramePr>
        <p:xfrm>
          <a:off x="1581150" y="1073154"/>
          <a:ext cx="9448801" cy="51259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5497"/>
                <a:gridCol w="3023088"/>
                <a:gridCol w="2770099"/>
                <a:gridCol w="2490117"/>
              </a:tblGrid>
              <a:tr h="6500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BIL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04" marR="8504" marT="85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PERKARA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04" marR="8504" marT="85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PENGUSAHA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04" marR="8504" marT="85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BIL . PESERTA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04" marR="8504" marT="85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30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04" marR="8504" marT="85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IBU PEJABAT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04" marR="8504" marT="85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MUSTIKA H.BOT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04" marR="8504" marT="85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MAX 25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04" marR="8504" marT="85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430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  <a:endParaRPr lang="en-US" sz="2000" b="0" i="0" u="none" strike="noStrike"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04" marR="8504" marT="85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ALOR SETAR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04" marR="8504" marT="85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AMRI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04" marR="8504" marT="85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MAX 25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04" marR="8504" marT="85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430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04" marR="8504" marT="85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RAJA ALIAS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04" marR="8504" marT="85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PAK LANG TALIB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04" marR="8504" marT="85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MAX 25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04" marR="8504" marT="85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430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  <a:endParaRPr lang="en-US" sz="2000" b="0" i="0" u="none" strike="noStrike"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04" marR="8504" marT="85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JOHOR BAHRU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04" marR="8504" marT="85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KEMBARA BELUM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04" marR="8504" marT="85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MAX 25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04" marR="8504" marT="85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430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  <a:endParaRPr lang="en-US" sz="2000" b="0" i="0" u="none" strike="noStrike"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04" marR="8504" marT="85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SEGAMAT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04" marR="8504" marT="85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OMBAK</a:t>
                      </a:r>
                      <a:r>
                        <a:rPr lang="en-US" sz="2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BANDING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04" marR="8504" marT="85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MAX 25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04" marR="8504" marT="85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430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  <a:endParaRPr lang="en-US" sz="2000" b="0" i="0" u="none" strike="noStrike"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04" marR="8504" marT="85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KUANTAN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04" marR="8504" marT="85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WARISAN</a:t>
                      </a:r>
                      <a:r>
                        <a:rPr lang="en-US" sz="2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TEMENGGOR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04" marR="8504" marT="85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MAX 25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04" marR="8504" marT="85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430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04" marR="8504" marT="85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JENGKA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04" marR="8504" marT="85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BELUM HERITAGE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04" marR="8504" marT="85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MAX 25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04" marR="8504" marT="85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430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</a:t>
                      </a:r>
                      <a:endParaRPr lang="en-US" sz="2000" b="0" i="0" u="none" strike="noStrike"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04" marR="8504" marT="85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MEMPAGA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04" marR="8504" marT="85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PAK SOLA</a:t>
                      </a:r>
                      <a:r>
                        <a:rPr lang="en-US" sz="2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A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04" marR="8504" marT="85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MAX 25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04" marR="8504" marT="85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430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9</a:t>
                      </a:r>
                      <a:endParaRPr lang="en-US" sz="2000" b="0" i="0" u="none" strike="noStrike"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04" marR="8504" marT="85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GUA MUSANG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04" marR="8504" marT="85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PAK SOLA B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04" marR="8504" marT="85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MAX 25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04" marR="8504" marT="85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430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</a:t>
                      </a:r>
                      <a:endParaRPr lang="en-US" sz="2000" b="0" i="0" u="none" strike="noStrike"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04" marR="8504" marT="85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TERENGGANU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04" marR="8504" marT="85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MIE UMBUT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04" marR="8504" marT="85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MAX 25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04" marR="8504" marT="85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430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04" marR="8504" marT="85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TROLAK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04" marR="8504" marT="85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MSY</a:t>
                      </a:r>
                      <a:r>
                        <a:rPr lang="en-US" sz="2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TICAL 2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04" marR="8504" marT="85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MAX 25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04" marR="8504" marT="85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430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12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04" marR="8504" marT="85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KSRF</a:t>
                      </a:r>
                      <a:r>
                        <a:rPr lang="en-US" sz="2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NASIONAL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04" marR="8504" marT="85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POK 9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04" marR="8504" marT="85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MAX 25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04" marR="8504" marT="85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4301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JUMLAH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04" marR="8504" marT="85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12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04" marR="8504" marT="85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MAX 300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504" marR="8504" marT="85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366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77850" y="266700"/>
            <a:ext cx="11379200" cy="758952"/>
          </a:xfrm>
        </p:spPr>
        <p:txBody>
          <a:bodyPr>
            <a:noAutofit/>
          </a:bodyPr>
          <a:lstStyle/>
          <a:p>
            <a:pPr algn="ctr"/>
            <a:r>
              <a:rPr lang="en-US" sz="4800" b="1" u="sng" dirty="0" smtClean="0">
                <a:solidFill>
                  <a:schemeClr val="tx1"/>
                </a:solidFill>
                <a:latin typeface="Calibri" pitchFamily="34" charset="0"/>
              </a:rPr>
              <a:t>LOKASI PROGRAM</a:t>
            </a:r>
            <a:endParaRPr lang="en-MY" sz="4800" b="1" u="sng" dirty="0"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93"/>
          <a:stretch/>
        </p:blipFill>
        <p:spPr>
          <a:xfrm>
            <a:off x="2264921" y="1025652"/>
            <a:ext cx="8005058" cy="5626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629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1116682"/>
            <a:ext cx="10871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 smtClean="0"/>
              <a:t>Setiap</a:t>
            </a:r>
            <a:r>
              <a:rPr lang="en-US" sz="3600" dirty="0" smtClean="0"/>
              <a:t> Wilayah = RM </a:t>
            </a:r>
            <a:r>
              <a:rPr lang="en-US" sz="3600" dirty="0" smtClean="0"/>
              <a:t>2,900.00 = Max 25 </a:t>
            </a:r>
            <a:r>
              <a:rPr lang="en-US" sz="3600" dirty="0" smtClean="0"/>
              <a:t>Orang </a:t>
            </a:r>
            <a:br>
              <a:rPr lang="en-US" sz="3600" dirty="0" smtClean="0"/>
            </a:br>
            <a:endParaRPr lang="en-US" sz="3600" dirty="0" smtClean="0"/>
          </a:p>
          <a:p>
            <a:pPr marL="571500" indent="-571500">
              <a:buFontTx/>
              <a:buChar char="-"/>
            </a:pPr>
            <a:r>
              <a:rPr lang="en-US" sz="3600" dirty="0" smtClean="0"/>
              <a:t>Average RM 116.00 </a:t>
            </a:r>
            <a:r>
              <a:rPr lang="en-US" sz="3600" dirty="0" err="1" smtClean="0"/>
              <a:t>Seorang</a:t>
            </a:r>
            <a:endParaRPr lang="en-US" sz="3600" dirty="0" smtClean="0"/>
          </a:p>
          <a:p>
            <a:pPr marL="571500" indent="-571500">
              <a:buFontTx/>
              <a:buChar char="-"/>
            </a:pPr>
            <a:r>
              <a:rPr lang="en-US" sz="3600" dirty="0" err="1" smtClean="0"/>
              <a:t>Sebuah</a:t>
            </a:r>
            <a:r>
              <a:rPr lang="en-US" sz="3600" dirty="0" smtClean="0"/>
              <a:t> Houseboat (Max 25 Orang)</a:t>
            </a:r>
          </a:p>
          <a:p>
            <a:pPr marL="571500" indent="-571500">
              <a:buFontTx/>
              <a:buChar char="-"/>
            </a:pPr>
            <a:r>
              <a:rPr lang="en-US" sz="3600" dirty="0" smtClean="0"/>
              <a:t>Speed Boat (2 </a:t>
            </a:r>
            <a:r>
              <a:rPr lang="en-US" sz="3600" dirty="0" err="1" smtClean="0"/>
              <a:t>Buah</a:t>
            </a:r>
            <a:r>
              <a:rPr lang="en-US" sz="3600" dirty="0" smtClean="0"/>
              <a:t>)</a:t>
            </a:r>
          </a:p>
          <a:p>
            <a:pPr marL="571500" indent="-571500">
              <a:buFontTx/>
              <a:buChar char="-"/>
            </a:pPr>
            <a:r>
              <a:rPr lang="en-US" sz="3600" dirty="0" err="1" smtClean="0"/>
              <a:t>Tiada</a:t>
            </a:r>
            <a:r>
              <a:rPr lang="en-US" sz="3600" dirty="0" smtClean="0"/>
              <a:t> </a:t>
            </a:r>
            <a:r>
              <a:rPr lang="en-US" sz="3600" dirty="0" err="1" smtClean="0"/>
              <a:t>Bekalan</a:t>
            </a:r>
            <a:r>
              <a:rPr lang="en-US" sz="3600" dirty="0" smtClean="0"/>
              <a:t> </a:t>
            </a:r>
            <a:r>
              <a:rPr lang="en-US" sz="3600" dirty="0" err="1" smtClean="0"/>
              <a:t>Bahan</a:t>
            </a:r>
            <a:r>
              <a:rPr lang="en-US" sz="3600" dirty="0" smtClean="0"/>
              <a:t> </a:t>
            </a:r>
            <a:r>
              <a:rPr lang="en-US" sz="3600" dirty="0" err="1" smtClean="0"/>
              <a:t>Mentah</a:t>
            </a:r>
            <a:r>
              <a:rPr lang="en-US" sz="3600" dirty="0" smtClean="0"/>
              <a:t> </a:t>
            </a:r>
            <a:r>
              <a:rPr lang="en-US" sz="3600" dirty="0" err="1" smtClean="0"/>
              <a:t>Memasak</a:t>
            </a:r>
            <a:endParaRPr lang="en-US" sz="3600" dirty="0" smtClean="0"/>
          </a:p>
          <a:p>
            <a:pPr marL="571500" indent="-571500">
              <a:buFontTx/>
              <a:buChar char="-"/>
            </a:pPr>
            <a:r>
              <a:rPr lang="en-US" sz="3600" dirty="0" err="1" smtClean="0"/>
              <a:t>Tiada</a:t>
            </a:r>
            <a:r>
              <a:rPr lang="en-US" sz="3600" dirty="0" smtClean="0"/>
              <a:t> Welcome Drink</a:t>
            </a:r>
          </a:p>
          <a:p>
            <a:endParaRPr lang="en-US" sz="3600" dirty="0" smtClean="0"/>
          </a:p>
          <a:p>
            <a:endParaRPr lang="en-US" sz="36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58800" y="419100"/>
            <a:ext cx="11379200" cy="758952"/>
          </a:xfrm>
        </p:spPr>
        <p:txBody>
          <a:bodyPr>
            <a:noAutofit/>
          </a:bodyPr>
          <a:lstStyle/>
          <a:p>
            <a:pPr algn="ctr"/>
            <a:r>
              <a:rPr lang="en-US" sz="4800" b="1" u="sng" dirty="0" smtClean="0">
                <a:solidFill>
                  <a:schemeClr val="tx1"/>
                </a:solidFill>
                <a:latin typeface="Calibri" pitchFamily="34" charset="0"/>
              </a:rPr>
              <a:t>PAKEJ </a:t>
            </a:r>
            <a:r>
              <a:rPr lang="en-US" sz="4800" b="1" u="sng" dirty="0" smtClean="0">
                <a:solidFill>
                  <a:schemeClr val="tx1"/>
                </a:solidFill>
                <a:latin typeface="Calibri" pitchFamily="34" charset="0"/>
              </a:rPr>
              <a:t>HARGA A </a:t>
            </a:r>
            <a:endParaRPr lang="en-MY" sz="4800" b="1" u="sng" dirty="0"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83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1361375"/>
            <a:ext cx="108712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 smtClean="0"/>
              <a:t>Setiap</a:t>
            </a:r>
            <a:r>
              <a:rPr lang="en-US" sz="3600" dirty="0" smtClean="0"/>
              <a:t> Wilayah = RM </a:t>
            </a:r>
            <a:r>
              <a:rPr lang="en-US" sz="3600" dirty="0" smtClean="0"/>
              <a:t>3,600.00 = Max 25 </a:t>
            </a:r>
            <a:r>
              <a:rPr lang="en-US" sz="3600" dirty="0" smtClean="0"/>
              <a:t>Orang </a:t>
            </a:r>
            <a:br>
              <a:rPr lang="en-US" sz="3600" dirty="0" smtClean="0"/>
            </a:br>
            <a:endParaRPr lang="en-US" sz="3600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/>
              <a:t>Average RM 144.00 </a:t>
            </a:r>
            <a:r>
              <a:rPr lang="en-US" sz="2800" dirty="0" err="1" smtClean="0"/>
              <a:t>Seorang</a:t>
            </a:r>
            <a:endParaRPr lang="en-US" sz="2800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err="1" smtClean="0"/>
              <a:t>Sebuah</a:t>
            </a:r>
            <a:r>
              <a:rPr lang="en-US" sz="2800" dirty="0" smtClean="0"/>
              <a:t> Houseboat </a:t>
            </a:r>
            <a:r>
              <a:rPr lang="en-US" sz="2800" dirty="0"/>
              <a:t>(Max 25 </a:t>
            </a:r>
            <a:r>
              <a:rPr lang="en-US" sz="2800" dirty="0" smtClean="0"/>
              <a:t>Orang)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/>
              <a:t>Speed </a:t>
            </a:r>
            <a:r>
              <a:rPr lang="en-US" sz="2800" dirty="0"/>
              <a:t>Boat (2 </a:t>
            </a:r>
            <a:r>
              <a:rPr lang="en-US" sz="2800" dirty="0" err="1" smtClean="0"/>
              <a:t>Buah</a:t>
            </a:r>
            <a:r>
              <a:rPr lang="en-US" sz="2800" dirty="0" smtClean="0"/>
              <a:t>)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/>
              <a:t>Welcome </a:t>
            </a:r>
            <a:r>
              <a:rPr lang="en-US" sz="2800" dirty="0"/>
              <a:t>drink &amp; </a:t>
            </a:r>
            <a:r>
              <a:rPr lang="en-US" sz="2800" dirty="0" smtClean="0"/>
              <a:t>food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err="1" smtClean="0"/>
              <a:t>Bahan</a:t>
            </a:r>
            <a:r>
              <a:rPr lang="en-US" sz="2800" dirty="0" smtClean="0"/>
              <a:t> </a:t>
            </a:r>
            <a:r>
              <a:rPr lang="en-US" sz="2800" dirty="0" err="1"/>
              <a:t>mentah</a:t>
            </a:r>
            <a:r>
              <a:rPr lang="en-US" sz="2800" dirty="0"/>
              <a:t> </a:t>
            </a:r>
            <a:r>
              <a:rPr lang="en-US" sz="2800" dirty="0" err="1"/>
              <a:t>seperti</a:t>
            </a:r>
            <a:r>
              <a:rPr lang="en-US" sz="2800" dirty="0"/>
              <a:t> </a:t>
            </a:r>
            <a:r>
              <a:rPr lang="en-US" sz="2800" dirty="0" err="1"/>
              <a:t>beras</a:t>
            </a:r>
            <a:r>
              <a:rPr lang="en-US" sz="2800" dirty="0"/>
              <a:t>, </a:t>
            </a:r>
            <a:r>
              <a:rPr lang="en-US" sz="2800" dirty="0" err="1"/>
              <a:t>telur</a:t>
            </a:r>
            <a:r>
              <a:rPr lang="en-US" sz="2800" dirty="0"/>
              <a:t>, </a:t>
            </a:r>
            <a:r>
              <a:rPr lang="en-US" sz="2800" dirty="0" err="1"/>
              <a:t>sardin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smtClean="0"/>
              <a:t>lain-lain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err="1" smtClean="0"/>
              <a:t>Kerusi</a:t>
            </a:r>
            <a:r>
              <a:rPr lang="en-US" sz="2800" dirty="0"/>
              <a:t>, </a:t>
            </a:r>
            <a:r>
              <a:rPr lang="en-US" sz="2800" dirty="0" err="1"/>
              <a:t>meja</a:t>
            </a:r>
            <a:r>
              <a:rPr lang="en-US" sz="2800" dirty="0"/>
              <a:t> &amp; PA </a:t>
            </a:r>
            <a:r>
              <a:rPr lang="en-US" sz="2800" dirty="0" err="1" smtClean="0"/>
              <a:t>sistem</a:t>
            </a:r>
            <a:endParaRPr lang="en-US" sz="2800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err="1" smtClean="0"/>
              <a:t>Makan</a:t>
            </a:r>
            <a:r>
              <a:rPr lang="en-US" sz="2800" dirty="0" smtClean="0"/>
              <a:t> </a:t>
            </a:r>
            <a:r>
              <a:rPr lang="en-US" sz="2800" dirty="0" err="1"/>
              <a:t>tengah</a:t>
            </a:r>
            <a:r>
              <a:rPr lang="en-US" sz="2800" dirty="0"/>
              <a:t> </a:t>
            </a:r>
            <a:r>
              <a:rPr lang="en-US" sz="2800" dirty="0" err="1"/>
              <a:t>hari</a:t>
            </a:r>
            <a:r>
              <a:rPr lang="en-US" sz="2800" dirty="0"/>
              <a:t> </a:t>
            </a:r>
            <a:r>
              <a:rPr lang="en-US" sz="2800" dirty="0" err="1"/>
              <a:t>selepas</a:t>
            </a:r>
            <a:r>
              <a:rPr lang="en-US" sz="2800" dirty="0"/>
              <a:t> </a:t>
            </a:r>
            <a:r>
              <a:rPr lang="en-US" sz="2800" dirty="0" err="1"/>
              <a:t>balik</a:t>
            </a:r>
            <a:r>
              <a:rPr lang="en-US" sz="2800" dirty="0"/>
              <a:t> </a:t>
            </a:r>
            <a:r>
              <a:rPr lang="en-US" sz="2800" dirty="0" err="1"/>
              <a:t>memancing</a:t>
            </a:r>
            <a:endParaRPr lang="en-US" sz="2800" dirty="0"/>
          </a:p>
          <a:p>
            <a:pPr marL="571500" indent="-571500">
              <a:buFontTx/>
              <a:buChar char="-"/>
            </a:pPr>
            <a:endParaRPr lang="en-US" sz="3600" dirty="0"/>
          </a:p>
          <a:p>
            <a:pPr marL="571500" indent="-571500">
              <a:buFontTx/>
              <a:buChar char="-"/>
            </a:pPr>
            <a:endParaRPr lang="en-US" sz="3600" dirty="0" smtClean="0"/>
          </a:p>
          <a:p>
            <a:endParaRPr lang="en-US" sz="3600" dirty="0" smtClean="0"/>
          </a:p>
          <a:p>
            <a:endParaRPr lang="en-US" sz="36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58800" y="419100"/>
            <a:ext cx="11379200" cy="758952"/>
          </a:xfrm>
        </p:spPr>
        <p:txBody>
          <a:bodyPr>
            <a:noAutofit/>
          </a:bodyPr>
          <a:lstStyle/>
          <a:p>
            <a:pPr algn="ctr"/>
            <a:r>
              <a:rPr lang="en-US" sz="4800" b="1" u="sng" dirty="0" smtClean="0">
                <a:solidFill>
                  <a:schemeClr val="tx1"/>
                </a:solidFill>
                <a:latin typeface="Calibri" pitchFamily="34" charset="0"/>
              </a:rPr>
              <a:t>PAKEJ </a:t>
            </a:r>
            <a:r>
              <a:rPr lang="en-US" sz="4800" b="1" u="sng" dirty="0" smtClean="0">
                <a:solidFill>
                  <a:schemeClr val="tx1"/>
                </a:solidFill>
                <a:latin typeface="Calibri" pitchFamily="34" charset="0"/>
              </a:rPr>
              <a:t>HARGA B </a:t>
            </a:r>
            <a:endParaRPr lang="en-MY" sz="4800" b="1" u="sng" dirty="0"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61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67658" y="1111623"/>
            <a:ext cx="11379200" cy="758952"/>
          </a:xfrm>
        </p:spPr>
        <p:txBody>
          <a:bodyPr>
            <a:noAutofit/>
          </a:bodyPr>
          <a:lstStyle/>
          <a:p>
            <a:pPr algn="ctr"/>
            <a:r>
              <a:rPr lang="en-US" sz="4800" b="1" u="sng" dirty="0" smtClean="0">
                <a:solidFill>
                  <a:schemeClr val="tx1"/>
                </a:solidFill>
                <a:latin typeface="Calibri" pitchFamily="34" charset="0"/>
              </a:rPr>
              <a:t>AGIHAN BOT</a:t>
            </a:r>
            <a:endParaRPr lang="en-MY" sz="4800" b="1" u="sng" dirty="0"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8" name="Text Box 9"/>
          <p:cNvSpPr txBox="1"/>
          <p:nvPr/>
        </p:nvSpPr>
        <p:spPr>
          <a:xfrm>
            <a:off x="1881468" y="2796987"/>
            <a:ext cx="9277350" cy="2512359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50800" dist="50800" dir="5400000" algn="ctr" rotWithShape="0">
              <a:schemeClr val="bg1"/>
            </a:outerShd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4000" b="1" spc="5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>
                <a:outerShdw blurRad="76200" dist="50800" dir="5400000" algn="tl">
                  <a:srgbClr val="000000">
                    <a:alpha val="65000"/>
                  </a:srgbClr>
                </a:outerShdw>
              </a:effectLst>
              <a:latin typeface="Kristen ITC"/>
              <a:ea typeface="Calibri"/>
              <a:cs typeface="Times New Roman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6000" b="1" spc="5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  <a:latin typeface="Kristen ITC"/>
                <a:ea typeface="Calibri"/>
                <a:cs typeface="Times New Roman"/>
              </a:rPr>
              <a:t>SISTEM UNDIAN</a:t>
            </a:r>
            <a:endParaRPr lang="en-US" sz="4400" b="1" dirty="0">
              <a:solidFill>
                <a:schemeClr val="bg2">
                  <a:lumMod val="50000"/>
                </a:schemeClr>
              </a:solidFill>
              <a:effectLst/>
              <a:latin typeface="Calibri"/>
              <a:ea typeface="Calibri"/>
              <a:cs typeface="Times New Roman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4800" b="1" spc="5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 </a:t>
            </a:r>
            <a:endParaRPr lang="en-US" sz="2800" dirty="0">
              <a:solidFill>
                <a:schemeClr val="bg2">
                  <a:lumMod val="50000"/>
                </a:schemeClr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74552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622" y="1168758"/>
            <a:ext cx="6417972" cy="481347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1899" y="1168757"/>
            <a:ext cx="3610109" cy="4813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066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549</TotalTime>
  <Words>265</Words>
  <Application>Microsoft Office PowerPoint</Application>
  <PresentationFormat>Widescreen</PresentationFormat>
  <Paragraphs>139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Arial</vt:lpstr>
      <vt:lpstr>Berlin Sans FB Demi</vt:lpstr>
      <vt:lpstr>Calibri</vt:lpstr>
      <vt:lpstr>Century Gothic</vt:lpstr>
      <vt:lpstr>Kristen ITC</vt:lpstr>
      <vt:lpstr>Maiandra GD</vt:lpstr>
      <vt:lpstr>Times New Roman</vt:lpstr>
      <vt:lpstr>Wingdings</vt:lpstr>
      <vt:lpstr>Wingdings 3</vt:lpstr>
      <vt:lpstr>Wisp</vt:lpstr>
      <vt:lpstr>PowerPoint Presentation</vt:lpstr>
      <vt:lpstr>LATAR BELAKANG</vt:lpstr>
      <vt:lpstr>Program Memancing di Tasik Banding KSRF 2019 akan diuruskan oleh KSRF TROLAK dengan kerjasama PENGUSAHA dari FELDA Lawin Selatan &amp; Kawan2 pada 3-4 Ogos 2019.</vt:lpstr>
      <vt:lpstr>CADANGAN PENYERTAAN</vt:lpstr>
      <vt:lpstr>LOKASI PROGRAM</vt:lpstr>
      <vt:lpstr>PAKEJ HARGA A </vt:lpstr>
      <vt:lpstr>PAKEJ HARGA B </vt:lpstr>
      <vt:lpstr>AGIHAN BOT</vt:lpstr>
      <vt:lpstr>PowerPoint Presentation</vt:lpstr>
      <vt:lpstr>PowerPoint Presentation</vt:lpstr>
      <vt:lpstr>PERALATAN</vt:lpstr>
      <vt:lpstr>ANGGARAN KOS PROGRAM </vt:lpstr>
      <vt:lpstr>TEMPAHAN </vt:lpstr>
      <vt:lpstr>PowerPoint Presentation</vt:lpstr>
      <vt:lpstr>CADANGAN KATEGORI  PERTANDINGAN</vt:lpstr>
      <vt:lpstr>SEKIAN TERIMA KASIH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Prodata</dc:creator>
  <cp:lastModifiedBy>Hafiz</cp:lastModifiedBy>
  <cp:revision>59</cp:revision>
  <cp:lastPrinted>2015-08-19T06:09:08Z</cp:lastPrinted>
  <dcterms:created xsi:type="dcterms:W3CDTF">2015-08-17T15:23:15Z</dcterms:created>
  <dcterms:modified xsi:type="dcterms:W3CDTF">2019-07-03T10:02:56Z</dcterms:modified>
</cp:coreProperties>
</file>